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56" r:id="rId2"/>
    <p:sldId id="367" r:id="rId3"/>
    <p:sldId id="368" r:id="rId4"/>
    <p:sldId id="351" r:id="rId5"/>
    <p:sldId id="283" r:id="rId6"/>
    <p:sldId id="372" r:id="rId7"/>
    <p:sldId id="352" r:id="rId8"/>
    <p:sldId id="362" r:id="rId9"/>
    <p:sldId id="371" r:id="rId10"/>
    <p:sldId id="313" r:id="rId11"/>
    <p:sldId id="361" r:id="rId12"/>
    <p:sldId id="301" r:id="rId13"/>
    <p:sldId id="369" r:id="rId14"/>
    <p:sldId id="36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8767" autoAdjust="0"/>
  </p:normalViewPr>
  <p:slideViewPr>
    <p:cSldViewPr snapToGrid="0" snapToObjects="1">
      <p:cViewPr varScale="1">
        <p:scale>
          <a:sx n="98" d="100"/>
          <a:sy n="98" d="100"/>
        </p:scale>
        <p:origin x="-5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RaidHD:0%20Documents:User%20Docs:Agent%20Woody%20Wang:Ongoing%20Projects:2013-14%20Toyhouse:HIR%20Kick-off:Stats%20of%20Hackerspac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000" b="1" i="0" u="none" strike="noStrike" kern="1200" baseline="0">
                <a:solidFill>
                  <a:prstClr val="black"/>
                </a:solidFill>
                <a:latin typeface="Abadi MT Condensed Light"/>
                <a:ea typeface="+mn-ea"/>
                <a:cs typeface="Abadi MT Condensed Light"/>
              </a:defRPr>
            </a:pPr>
            <a:r>
              <a:rPr lang="zh-TW" altLang="en-US" sz="2000" b="0" i="0" kern="1200" baseline="0" dirty="0" smtClean="0">
                <a:solidFill>
                  <a:srgbClr val="000000"/>
                </a:solidFill>
                <a:effectLst/>
                <a:latin typeface="华文黑体"/>
                <a:ea typeface="华文黑体"/>
                <a:cs typeface="华文黑体"/>
              </a:rPr>
              <a:t>每年创客空间开幕的数量</a:t>
            </a:r>
            <a:endParaRPr lang="zh-TW" altLang="en-US" sz="2000" dirty="0" smtClean="0">
              <a:effectLst/>
            </a:endParaRPr>
          </a:p>
        </c:rich>
      </c:tx>
      <c:layout/>
      <c:overlay val="0"/>
    </c:title>
    <c:autoTitleDeleted val="0"/>
    <c:plotArea>
      <c:layout/>
      <c:areaChart>
        <c:grouping val="standard"/>
        <c:varyColors val="0"/>
        <c:ser>
          <c:idx val="1"/>
          <c:order val="1"/>
          <c:tx>
            <c:strRef>
              <c:f>'Month count'!$P$1</c:f>
              <c:strCache>
                <c:ptCount val="1"/>
                <c:pt idx="0">
                  <c:v>Accumulated</c:v>
                </c:pt>
              </c:strCache>
            </c:strRef>
          </c:tx>
          <c:spPr>
            <a:solidFill>
              <a:schemeClr val="accent2"/>
            </a:solidFill>
          </c:spPr>
          <c:cat>
            <c:numRef>
              <c:f>'Month count'!$N$2:$N$21</c:f>
              <c:numCache>
                <c:formatCode>General</c:formatCode>
                <c:ptCount val="20"/>
                <c:pt idx="0">
                  <c:v>1995.0</c:v>
                </c:pt>
                <c:pt idx="1">
                  <c:v>1996.0</c:v>
                </c:pt>
                <c:pt idx="2">
                  <c:v>1997.0</c:v>
                </c:pt>
                <c:pt idx="3">
                  <c:v>1998.0</c:v>
                </c:pt>
                <c:pt idx="4">
                  <c:v>1999.0</c:v>
                </c:pt>
                <c:pt idx="5">
                  <c:v>2000.0</c:v>
                </c:pt>
                <c:pt idx="6">
                  <c:v>2001.0</c:v>
                </c:pt>
                <c:pt idx="7">
                  <c:v>2002.0</c:v>
                </c:pt>
                <c:pt idx="8">
                  <c:v>2003.0</c:v>
                </c:pt>
                <c:pt idx="9">
                  <c:v>2004.0</c:v>
                </c:pt>
                <c:pt idx="10">
                  <c:v>2005.0</c:v>
                </c:pt>
                <c:pt idx="11">
                  <c:v>2006.0</c:v>
                </c:pt>
                <c:pt idx="12">
                  <c:v>2007.0</c:v>
                </c:pt>
                <c:pt idx="13">
                  <c:v>2008.0</c:v>
                </c:pt>
                <c:pt idx="14">
                  <c:v>2009.0</c:v>
                </c:pt>
                <c:pt idx="15">
                  <c:v>2010.0</c:v>
                </c:pt>
                <c:pt idx="16">
                  <c:v>2011.0</c:v>
                </c:pt>
                <c:pt idx="17">
                  <c:v>2012.0</c:v>
                </c:pt>
                <c:pt idx="18">
                  <c:v>2013.0</c:v>
                </c:pt>
                <c:pt idx="19">
                  <c:v>2014.0</c:v>
                </c:pt>
              </c:numCache>
            </c:numRef>
          </c:cat>
          <c:val>
            <c:numRef>
              <c:f>'Month count'!$P$2:$P$21</c:f>
              <c:numCache>
                <c:formatCode>General</c:formatCode>
                <c:ptCount val="20"/>
                <c:pt idx="0">
                  <c:v>1.0</c:v>
                </c:pt>
                <c:pt idx="1">
                  <c:v>3.0</c:v>
                </c:pt>
                <c:pt idx="2">
                  <c:v>4.0</c:v>
                </c:pt>
                <c:pt idx="3">
                  <c:v>6.0</c:v>
                </c:pt>
                <c:pt idx="4">
                  <c:v>9.0</c:v>
                </c:pt>
                <c:pt idx="5">
                  <c:v>13.0</c:v>
                </c:pt>
                <c:pt idx="6">
                  <c:v>24.0</c:v>
                </c:pt>
                <c:pt idx="7">
                  <c:v>28.0</c:v>
                </c:pt>
                <c:pt idx="8">
                  <c:v>33.0</c:v>
                </c:pt>
                <c:pt idx="9">
                  <c:v>39.0</c:v>
                </c:pt>
                <c:pt idx="10">
                  <c:v>49.0</c:v>
                </c:pt>
                <c:pt idx="11">
                  <c:v>65.0</c:v>
                </c:pt>
                <c:pt idx="12">
                  <c:v>89.0</c:v>
                </c:pt>
                <c:pt idx="13">
                  <c:v>140.0</c:v>
                </c:pt>
                <c:pt idx="14">
                  <c:v>289.0</c:v>
                </c:pt>
                <c:pt idx="15">
                  <c:v>480.0</c:v>
                </c:pt>
                <c:pt idx="16">
                  <c:v>660.0</c:v>
                </c:pt>
                <c:pt idx="17">
                  <c:v>861.0</c:v>
                </c:pt>
                <c:pt idx="18">
                  <c:v>981.0</c:v>
                </c:pt>
                <c:pt idx="19">
                  <c:v>982.0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0077240"/>
        <c:axId val="2122440632"/>
      </c:areaChart>
      <c:barChart>
        <c:barDir val="col"/>
        <c:grouping val="clustered"/>
        <c:varyColors val="0"/>
        <c:ser>
          <c:idx val="0"/>
          <c:order val="0"/>
          <c:tx>
            <c:strRef>
              <c:f>'Month count'!$O$1</c:f>
              <c:strCache>
                <c:ptCount val="1"/>
                <c:pt idx="0">
                  <c:v># of HackerSpaces founded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txPr>
              <a:bodyPr/>
              <a:lstStyle/>
              <a:p>
                <a:pPr>
                  <a:defRPr lang="en-US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'Month count'!$N$2:$N$21</c:f>
              <c:numCache>
                <c:formatCode>General</c:formatCode>
                <c:ptCount val="20"/>
                <c:pt idx="0">
                  <c:v>1995.0</c:v>
                </c:pt>
                <c:pt idx="1">
                  <c:v>1996.0</c:v>
                </c:pt>
                <c:pt idx="2">
                  <c:v>1997.0</c:v>
                </c:pt>
                <c:pt idx="3">
                  <c:v>1998.0</c:v>
                </c:pt>
                <c:pt idx="4">
                  <c:v>1999.0</c:v>
                </c:pt>
                <c:pt idx="5">
                  <c:v>2000.0</c:v>
                </c:pt>
                <c:pt idx="6">
                  <c:v>2001.0</c:v>
                </c:pt>
                <c:pt idx="7">
                  <c:v>2002.0</c:v>
                </c:pt>
                <c:pt idx="8">
                  <c:v>2003.0</c:v>
                </c:pt>
                <c:pt idx="9">
                  <c:v>2004.0</c:v>
                </c:pt>
                <c:pt idx="10">
                  <c:v>2005.0</c:v>
                </c:pt>
                <c:pt idx="11">
                  <c:v>2006.0</c:v>
                </c:pt>
                <c:pt idx="12">
                  <c:v>2007.0</c:v>
                </c:pt>
                <c:pt idx="13">
                  <c:v>2008.0</c:v>
                </c:pt>
                <c:pt idx="14">
                  <c:v>2009.0</c:v>
                </c:pt>
                <c:pt idx="15">
                  <c:v>2010.0</c:v>
                </c:pt>
                <c:pt idx="16">
                  <c:v>2011.0</c:v>
                </c:pt>
                <c:pt idx="17">
                  <c:v>2012.0</c:v>
                </c:pt>
                <c:pt idx="18">
                  <c:v>2013.0</c:v>
                </c:pt>
                <c:pt idx="19">
                  <c:v>2014.0</c:v>
                </c:pt>
              </c:numCache>
            </c:numRef>
          </c:cat>
          <c:val>
            <c:numRef>
              <c:f>'Month count'!$O$2:$O$21</c:f>
              <c:numCache>
                <c:formatCode>General</c:formatCode>
                <c:ptCount val="20"/>
                <c:pt idx="0">
                  <c:v>1.0</c:v>
                </c:pt>
                <c:pt idx="1">
                  <c:v>2.0</c:v>
                </c:pt>
                <c:pt idx="2">
                  <c:v>1.0</c:v>
                </c:pt>
                <c:pt idx="3">
                  <c:v>2.0</c:v>
                </c:pt>
                <c:pt idx="4">
                  <c:v>3.0</c:v>
                </c:pt>
                <c:pt idx="5">
                  <c:v>4.0</c:v>
                </c:pt>
                <c:pt idx="6">
                  <c:v>11.0</c:v>
                </c:pt>
                <c:pt idx="7">
                  <c:v>4.0</c:v>
                </c:pt>
                <c:pt idx="8">
                  <c:v>5.0</c:v>
                </c:pt>
                <c:pt idx="9">
                  <c:v>6.0</c:v>
                </c:pt>
                <c:pt idx="10">
                  <c:v>10.0</c:v>
                </c:pt>
                <c:pt idx="11">
                  <c:v>16.0</c:v>
                </c:pt>
                <c:pt idx="12">
                  <c:v>24.0</c:v>
                </c:pt>
                <c:pt idx="13">
                  <c:v>51.0</c:v>
                </c:pt>
                <c:pt idx="14">
                  <c:v>149.0</c:v>
                </c:pt>
                <c:pt idx="15">
                  <c:v>191.0</c:v>
                </c:pt>
                <c:pt idx="16">
                  <c:v>180.0</c:v>
                </c:pt>
                <c:pt idx="17">
                  <c:v>201.0</c:v>
                </c:pt>
                <c:pt idx="18">
                  <c:v>120.0</c:v>
                </c:pt>
                <c:pt idx="19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9904680"/>
        <c:axId val="-2129750584"/>
      </c:barChart>
      <c:catAx>
        <c:axId val="-21300772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2122440632"/>
        <c:crosses val="autoZero"/>
        <c:auto val="1"/>
        <c:lblAlgn val="ctr"/>
        <c:lblOffset val="100"/>
        <c:noMultiLvlLbl val="0"/>
      </c:catAx>
      <c:valAx>
        <c:axId val="21224406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-2130077240"/>
        <c:crosses val="autoZero"/>
        <c:crossBetween val="between"/>
      </c:valAx>
      <c:valAx>
        <c:axId val="-212975058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-2129904680"/>
        <c:crosses val="max"/>
        <c:crossBetween val="between"/>
      </c:valAx>
      <c:catAx>
        <c:axId val="-21299046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29750584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160161102572046"/>
          <c:y val="0.218479324013267"/>
          <c:w val="0.457346893629262"/>
          <c:h val="0.123076945704851"/>
        </c:manualLayout>
      </c:layout>
      <c:overlay val="1"/>
      <c:txPr>
        <a:bodyPr/>
        <a:lstStyle/>
        <a:p>
          <a:pPr>
            <a:defRPr lang="en-US"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>
          <a:latin typeface="Abadi MT Condensed Light"/>
          <a:cs typeface="Abadi MT Condensed Light"/>
        </a:defRPr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1" Type="http://schemas.openxmlformats.org/officeDocument/2006/relationships/image" Target="../media/image40.png"/><Relationship Id="rId2" Type="http://schemas.openxmlformats.org/officeDocument/2006/relationships/image" Target="../media/image4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24.png"/><Relationship Id="rId7" Type="http://schemas.openxmlformats.org/officeDocument/2006/relationships/image" Target="../media/image23.jpeg"/><Relationship Id="rId8" Type="http://schemas.openxmlformats.org/officeDocument/2006/relationships/image" Target="../media/image25.png"/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1" Type="http://schemas.openxmlformats.org/officeDocument/2006/relationships/image" Target="../media/image40.png"/><Relationship Id="rId2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166448-8AAC-9C4E-88CC-B43D6EF1D786}" type="doc">
      <dgm:prSet loTypeId="urn:microsoft.com/office/officeart/2008/layout/Hexagon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EB4924-FF44-FC40-97B5-83319E3E62C1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钱学森力学班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0CA509A5-D7BB-0B4B-A9D0-62ADB0C30C78}" type="parTrans" cxnId="{D97A24B1-45B5-6741-98D1-3C92753EE20E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41F37FBA-9296-FF4D-BE97-4B191B64B423}" type="sibTrans" cxnId="{D97A24B1-45B5-6741-98D1-3C92753EE20E}">
      <dgm:prSet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3530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6774E3B2-0028-D04F-87B1-D5A392FCBC1E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教务处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0423F2DB-9235-9547-9D49-DE0DA337E299}" type="parTrans" cxnId="{0708FD69-08F5-DD48-8776-A0DF631612B1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B90945E0-5850-8D4A-BD50-FDA84EA4C2C0}" type="sibTrans" cxnId="{0708FD69-08F5-DD48-8776-A0DF631612B1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F08D285C-2B8A-D341-92BE-3A2A199DB8E8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基础工业训练中心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E583C9F7-6C9E-E643-B790-844F52C7C23C}" type="parTrans" cxnId="{A5FA68B1-0EDD-5341-AC16-9F33C8941C64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805F4924-8A43-814E-AF39-54F147BD8B60}" type="sibTrans" cxnId="{A5FA68B1-0EDD-5341-AC16-9F33C8941C64}">
      <dgm:prSet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B837BB28-454F-E34B-9C3D-82ECF25B4485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清华大学美术学院信息艺术设计系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56F063CB-13D5-B942-814D-F80D03971935}" type="parTrans" cxnId="{833B87B9-D579-8846-916C-B6E45B43C590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C4F47BC2-F3F6-7743-BF5F-BCEB8111A09F}" type="sibTrans" cxnId="{833B87B9-D579-8846-916C-B6E45B43C590}">
      <dgm:prSet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26831" b="26831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77F7C395-C067-054A-94A2-CFB391996267}">
      <dgm:prSet custT="1"/>
      <dgm:spPr/>
      <dgm:t>
        <a:bodyPr/>
        <a:lstStyle/>
        <a:p>
          <a:pPr rtl="0"/>
          <a:r>
            <a:rPr lang="en-US" altLang="zh-TW" sz="1200" b="0" i="0" dirty="0" smtClean="0">
              <a:latin typeface="华文细黑"/>
              <a:ea typeface="华文细黑"/>
              <a:cs typeface="华文细黑"/>
            </a:rPr>
            <a:t>Creative Commons </a:t>
          </a:r>
          <a:r>
            <a:rPr lang="zh-TW" altLang="en-US" sz="1200" b="0" i="0" dirty="0" smtClean="0">
              <a:latin typeface="华文细黑"/>
              <a:ea typeface="华文细黑"/>
              <a:cs typeface="华文细黑"/>
            </a:rPr>
            <a:t>知识共享中国大陆</a:t>
          </a:r>
          <a:endParaRPr lang="zh-TW" altLang="en-US" sz="1200" dirty="0">
            <a:latin typeface="华文细黑"/>
            <a:ea typeface="华文细黑"/>
            <a:cs typeface="华文细黑"/>
          </a:endParaRPr>
        </a:p>
      </dgm:t>
    </dgm:pt>
    <dgm:pt modelId="{B2A2C445-3E45-9A43-A644-AEDED0FDB11B}" type="parTrans" cxnId="{237B7992-52FF-0E4C-AF29-96C8C83F7B98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581A2533-2DC9-5948-B492-DEAACB06FE15}" type="sibTrans" cxnId="{237B7992-52FF-0E4C-AF29-96C8C83F7B98}">
      <dgm:prSet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7737" t="31939" r="7737" b="31939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F1B7D17B-0B46-6D49-970E-F0A12FFF0A2B}">
      <dgm:prSet custT="1"/>
      <dgm:spPr/>
      <dgm:t>
        <a:bodyPr/>
        <a:lstStyle/>
        <a:p>
          <a:pPr rtl="0"/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各界清华校友的资源整合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1AC6F9AC-0140-554C-8E31-C25F078AC4DC}" type="parTrans" cxnId="{40D5F6C2-C44B-F542-BDAB-FC01668F409A}">
      <dgm:prSet/>
      <dgm:spPr/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4084BBF3-2658-3747-A074-90DE9FD6366F}" type="sibTrans" cxnId="{40D5F6C2-C44B-F542-BDAB-FC01668F409A}">
      <dgm:prSet/>
      <dgm:spPr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2649" t="6673" r="12649" b="6673"/>
          </a:stretch>
        </a:blipFill>
      </dgm:spPr>
      <dgm:t>
        <a:bodyPr/>
        <a:lstStyle/>
        <a:p>
          <a:endParaRPr lang="en-US" sz="1400">
            <a:latin typeface="华文细黑"/>
            <a:ea typeface="华文细黑"/>
            <a:cs typeface="华文细黑"/>
          </a:endParaRPr>
        </a:p>
      </dgm:t>
    </dgm:pt>
    <dgm:pt modelId="{B3A53729-5195-2046-BF0D-6B1B5A0AC239}">
      <dgm:prSet custT="1"/>
      <dgm:spPr/>
      <dgm:t>
        <a:bodyPr/>
        <a:lstStyle/>
        <a:p>
          <a:pPr rtl="0"/>
          <a:r>
            <a:rPr lang="en-US" altLang="zh-TW" sz="1400" b="0" i="0" dirty="0" smtClean="0">
              <a:latin typeface="华文细黑"/>
              <a:ea typeface="华文细黑"/>
              <a:cs typeface="华文细黑"/>
            </a:rPr>
            <a:t>Toyhouse </a:t>
          </a:r>
          <a:r>
            <a:rPr lang="zh-TW" altLang="en-US" sz="1400" b="0" i="0" dirty="0" smtClean="0">
              <a:latin typeface="华文细黑"/>
              <a:ea typeface="华文细黑"/>
              <a:cs typeface="华文细黑"/>
            </a:rPr>
            <a:t>工业工程系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4C8C7E01-C2A4-274B-B5B5-039790B25473}" type="parTrans" cxnId="{87E6E946-8A57-5F49-B745-1024462A43F0}">
      <dgm:prSet/>
      <dgm:spPr/>
      <dgm:t>
        <a:bodyPr/>
        <a:lstStyle/>
        <a:p>
          <a:endParaRPr lang="en-US"/>
        </a:p>
      </dgm:t>
    </dgm:pt>
    <dgm:pt modelId="{94C9928E-695B-A348-B972-F22ED80B0F7E}" type="sibTrans" cxnId="{87E6E946-8A57-5F49-B745-1024462A43F0}">
      <dgm:prSet/>
      <dgm:spPr>
        <a:blipFill dpi="0" rotWithShape="1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1100" t="38067" r="11100" b="38067"/>
          </a:stretch>
        </a:blipFill>
      </dgm:spPr>
      <dgm:t>
        <a:bodyPr/>
        <a:lstStyle/>
        <a:p>
          <a:endParaRPr lang="en-US"/>
        </a:p>
      </dgm:t>
    </dgm:pt>
    <dgm:pt modelId="{660FEEB2-9BD5-A945-8C18-AC1782C213AE}">
      <dgm:prSet custT="1"/>
      <dgm:spPr/>
      <dgm:t>
        <a:bodyPr/>
        <a:lstStyle/>
        <a:p>
          <a:pPr rtl="0"/>
          <a:r>
            <a:rPr lang="zh-CN" altLang="en-US" sz="1400" dirty="0" smtClean="0">
              <a:latin typeface="华文细黑"/>
              <a:ea typeface="华文细黑"/>
              <a:cs typeface="华文细黑"/>
            </a:rPr>
            <a:t>国际关系学系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A5C26E55-1187-774A-85DC-1413391A28C4}" type="parTrans" cxnId="{8803E8AA-77D2-1F4A-B9DB-A6C1E0C91E4F}">
      <dgm:prSet/>
      <dgm:spPr/>
      <dgm:t>
        <a:bodyPr/>
        <a:lstStyle/>
        <a:p>
          <a:endParaRPr lang="en-US"/>
        </a:p>
      </dgm:t>
    </dgm:pt>
    <dgm:pt modelId="{DE6021B7-E557-104E-8C2D-512D2A94BADA}" type="sibTrans" cxnId="{8803E8AA-77D2-1F4A-B9DB-A6C1E0C91E4F}">
      <dgm:prSet/>
      <dgm:spPr/>
      <dgm:t>
        <a:bodyPr/>
        <a:lstStyle/>
        <a:p>
          <a:endParaRPr lang="en-US"/>
        </a:p>
      </dgm:t>
    </dgm:pt>
    <dgm:pt modelId="{2FE0D683-A1F5-1847-B1C9-01446B527598}">
      <dgm:prSet custT="1"/>
      <dgm:spPr/>
      <dgm:t>
        <a:bodyPr/>
        <a:lstStyle/>
        <a:p>
          <a:pPr rtl="0"/>
          <a:r>
            <a:rPr lang="zh-CN" altLang="en-US" sz="1400" dirty="0" smtClean="0">
              <a:latin typeface="华文细黑"/>
              <a:ea typeface="华文细黑"/>
              <a:cs typeface="华文细黑"/>
            </a:rPr>
            <a:t>国际创客空间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AD46622F-7593-5849-8DD6-FCDAEBB6794F}" type="parTrans" cxnId="{ADC96A93-7CBA-9249-893E-B6DD6C5B11D7}">
      <dgm:prSet/>
      <dgm:spPr/>
      <dgm:t>
        <a:bodyPr/>
        <a:lstStyle/>
        <a:p>
          <a:endParaRPr lang="en-US"/>
        </a:p>
      </dgm:t>
    </dgm:pt>
    <dgm:pt modelId="{39CFD4AD-A1EC-8342-AD73-32C50763D3C5}" type="sibTrans" cxnId="{ADC96A93-7CBA-9249-893E-B6DD6C5B11D7}">
      <dgm:prSet/>
      <dgm:spPr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9699" t="23831" r="9699" b="23831"/>
          </a:stretch>
        </a:blipFill>
      </dgm:spPr>
      <dgm:t>
        <a:bodyPr/>
        <a:lstStyle/>
        <a:p>
          <a:endParaRPr lang="en-US"/>
        </a:p>
      </dgm:t>
    </dgm:pt>
    <dgm:pt modelId="{0EACA779-153E-6D4A-B3C6-613BD3ED9E6B}">
      <dgm:prSet custT="1"/>
      <dgm:spPr/>
      <dgm:t>
        <a:bodyPr/>
        <a:lstStyle/>
        <a:p>
          <a:pPr rtl="0"/>
          <a:r>
            <a:rPr lang="zh-CN" altLang="en-US" sz="1400" dirty="0" smtClean="0">
              <a:latin typeface="华文细黑"/>
              <a:ea typeface="华文细黑"/>
              <a:cs typeface="华文细黑"/>
            </a:rPr>
            <a:t>国际处</a:t>
          </a:r>
          <a:endParaRPr lang="zh-TW" altLang="en-US" sz="1400" dirty="0">
            <a:latin typeface="华文细黑"/>
            <a:ea typeface="华文细黑"/>
            <a:cs typeface="华文细黑"/>
          </a:endParaRPr>
        </a:p>
      </dgm:t>
    </dgm:pt>
    <dgm:pt modelId="{765A1A7A-BFC4-C44E-8699-49DCBC0B0D94}" type="parTrans" cxnId="{73D8C28A-9350-3B49-A69E-A8A62522DBC2}">
      <dgm:prSet/>
      <dgm:spPr/>
      <dgm:t>
        <a:bodyPr/>
        <a:lstStyle/>
        <a:p>
          <a:endParaRPr lang="en-US"/>
        </a:p>
      </dgm:t>
    </dgm:pt>
    <dgm:pt modelId="{8B385A87-D26F-D443-98F9-21F3BF4721C0}" type="sibTrans" cxnId="{73D8C28A-9350-3B49-A69E-A8A62522DBC2}">
      <dgm:prSet/>
      <dgm:spPr>
        <a:blipFill dpi="0" rotWithShape="1"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750" t="19461" r="1750" b="19461"/>
          </a:stretch>
        </a:blipFill>
      </dgm:spPr>
      <dgm:t>
        <a:bodyPr/>
        <a:lstStyle/>
        <a:p>
          <a:endParaRPr lang="en-US"/>
        </a:p>
      </dgm:t>
    </dgm:pt>
    <dgm:pt modelId="{236BD324-3FAD-7943-8CB2-8B1E829A6EF7}" type="pres">
      <dgm:prSet presAssocID="{A0166448-8AAC-9C4E-88CC-B43D6EF1D786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764BCC21-8B7B-0E48-AEE7-4DE8DD877BE9}" type="pres">
      <dgm:prSet presAssocID="{70EB4924-FF44-FC40-97B5-83319E3E62C1}" presName="text1" presStyleCnt="0"/>
      <dgm:spPr/>
    </dgm:pt>
    <dgm:pt modelId="{2D8207D4-E0F9-5C43-8A8D-1EE2246EED5D}" type="pres">
      <dgm:prSet presAssocID="{70EB4924-FF44-FC40-97B5-83319E3E62C1}" presName="textRepeatNode" presStyleLbl="alignNode1" presStyleIdx="0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D3C14-F42D-7249-AD71-74FD334F23C4}" type="pres">
      <dgm:prSet presAssocID="{70EB4924-FF44-FC40-97B5-83319E3E62C1}" presName="textaccent1" presStyleCnt="0"/>
      <dgm:spPr/>
    </dgm:pt>
    <dgm:pt modelId="{9F28FE06-FF8B-8840-B153-3A3BA8B1658C}" type="pres">
      <dgm:prSet presAssocID="{70EB4924-FF44-FC40-97B5-83319E3E62C1}" presName="accentRepeatNode" presStyleLbl="solidAlignAcc1" presStyleIdx="0" presStyleCnt="20"/>
      <dgm:spPr/>
    </dgm:pt>
    <dgm:pt modelId="{07F4360B-33D1-CF47-ADB2-4CED79875DC5}" type="pres">
      <dgm:prSet presAssocID="{41F37FBA-9296-FF4D-BE97-4B191B64B423}" presName="image1" presStyleCnt="0"/>
      <dgm:spPr/>
    </dgm:pt>
    <dgm:pt modelId="{9D2DD4E8-C6E4-4C41-8FAB-32871801BBBB}" type="pres">
      <dgm:prSet presAssocID="{41F37FBA-9296-FF4D-BE97-4B191B64B423}" presName="imageRepeatNode" presStyleLbl="alignAcc1" presStyleIdx="0" presStyleCnt="10"/>
      <dgm:spPr/>
      <dgm:t>
        <a:bodyPr/>
        <a:lstStyle/>
        <a:p>
          <a:endParaRPr lang="en-US"/>
        </a:p>
      </dgm:t>
    </dgm:pt>
    <dgm:pt modelId="{14BDE04C-E63E-6D42-A6A9-DF070B4681BE}" type="pres">
      <dgm:prSet presAssocID="{41F37FBA-9296-FF4D-BE97-4B191B64B423}" presName="imageaccent1" presStyleCnt="0"/>
      <dgm:spPr/>
    </dgm:pt>
    <dgm:pt modelId="{0C85ACA2-3979-5348-99DC-5E605611B6F1}" type="pres">
      <dgm:prSet presAssocID="{41F37FBA-9296-FF4D-BE97-4B191B64B423}" presName="accentRepeatNode" presStyleLbl="solidAlignAcc1" presStyleIdx="1" presStyleCnt="20"/>
      <dgm:spPr/>
    </dgm:pt>
    <dgm:pt modelId="{0082FF8C-99F4-C842-B56E-9774ECFC172F}" type="pres">
      <dgm:prSet presAssocID="{6774E3B2-0028-D04F-87B1-D5A392FCBC1E}" presName="text2" presStyleCnt="0"/>
      <dgm:spPr/>
    </dgm:pt>
    <dgm:pt modelId="{ED60C63A-1C15-AF47-A668-76A86943E350}" type="pres">
      <dgm:prSet presAssocID="{6774E3B2-0028-D04F-87B1-D5A392FCBC1E}" presName="textRepeatNode" presStyleLbl="alignNode1" presStyleIdx="1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4ED6F7-B149-1F46-900C-C0E0561DD9C0}" type="pres">
      <dgm:prSet presAssocID="{6774E3B2-0028-D04F-87B1-D5A392FCBC1E}" presName="textaccent2" presStyleCnt="0"/>
      <dgm:spPr/>
    </dgm:pt>
    <dgm:pt modelId="{E1F9BE90-7036-754B-B4CB-E9715082915B}" type="pres">
      <dgm:prSet presAssocID="{6774E3B2-0028-D04F-87B1-D5A392FCBC1E}" presName="accentRepeatNode" presStyleLbl="solidAlignAcc1" presStyleIdx="2" presStyleCnt="20"/>
      <dgm:spPr/>
    </dgm:pt>
    <dgm:pt modelId="{15DCF9F1-9D36-7B43-A06A-7FBC4E846E17}" type="pres">
      <dgm:prSet presAssocID="{B90945E0-5850-8D4A-BD50-FDA84EA4C2C0}" presName="image2" presStyleCnt="0"/>
      <dgm:spPr/>
    </dgm:pt>
    <dgm:pt modelId="{F43F5A5D-CFA5-F347-A4B4-5AAB93654EB7}" type="pres">
      <dgm:prSet presAssocID="{B90945E0-5850-8D4A-BD50-FDA84EA4C2C0}" presName="imageRepeatNode" presStyleLbl="alignAcc1" presStyleIdx="1" presStyleCnt="10"/>
      <dgm:spPr/>
      <dgm:t>
        <a:bodyPr/>
        <a:lstStyle/>
        <a:p>
          <a:endParaRPr lang="en-US"/>
        </a:p>
      </dgm:t>
    </dgm:pt>
    <dgm:pt modelId="{93967CBD-4622-5D46-81FB-0937C3B94896}" type="pres">
      <dgm:prSet presAssocID="{B90945E0-5850-8D4A-BD50-FDA84EA4C2C0}" presName="imageaccent2" presStyleCnt="0"/>
      <dgm:spPr/>
    </dgm:pt>
    <dgm:pt modelId="{52725CC0-1E5C-6640-AFB1-3406BD2E4528}" type="pres">
      <dgm:prSet presAssocID="{B90945E0-5850-8D4A-BD50-FDA84EA4C2C0}" presName="accentRepeatNode" presStyleLbl="solidAlignAcc1" presStyleIdx="3" presStyleCnt="20"/>
      <dgm:spPr/>
    </dgm:pt>
    <dgm:pt modelId="{EFA8D4D1-0FC4-2141-9A3C-EA33448994A2}" type="pres">
      <dgm:prSet presAssocID="{F08D285C-2B8A-D341-92BE-3A2A199DB8E8}" presName="text3" presStyleCnt="0"/>
      <dgm:spPr/>
    </dgm:pt>
    <dgm:pt modelId="{7255BDF7-E0D1-4247-BE6A-DE98F91700A0}" type="pres">
      <dgm:prSet presAssocID="{F08D285C-2B8A-D341-92BE-3A2A199DB8E8}" presName="textRepeatNode" presStyleLbl="alignNode1" presStyleIdx="2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672E1-DC18-8941-9DA1-7AA4A4C7E93F}" type="pres">
      <dgm:prSet presAssocID="{F08D285C-2B8A-D341-92BE-3A2A199DB8E8}" presName="textaccent3" presStyleCnt="0"/>
      <dgm:spPr/>
    </dgm:pt>
    <dgm:pt modelId="{C24A3190-ECF5-5148-B5DE-AB1C50FCCA26}" type="pres">
      <dgm:prSet presAssocID="{F08D285C-2B8A-D341-92BE-3A2A199DB8E8}" presName="accentRepeatNode" presStyleLbl="solidAlignAcc1" presStyleIdx="4" presStyleCnt="20"/>
      <dgm:spPr/>
    </dgm:pt>
    <dgm:pt modelId="{91274CC0-094C-0148-AEAF-A5389161E9AD}" type="pres">
      <dgm:prSet presAssocID="{805F4924-8A43-814E-AF39-54F147BD8B60}" presName="image3" presStyleCnt="0"/>
      <dgm:spPr/>
    </dgm:pt>
    <dgm:pt modelId="{E6C7DA42-C324-584C-8B82-CB1CBA346DD6}" type="pres">
      <dgm:prSet presAssocID="{805F4924-8A43-814E-AF39-54F147BD8B60}" presName="imageRepeatNode" presStyleLbl="alignAcc1" presStyleIdx="2" presStyleCnt="10"/>
      <dgm:spPr/>
      <dgm:t>
        <a:bodyPr/>
        <a:lstStyle/>
        <a:p>
          <a:endParaRPr lang="en-US"/>
        </a:p>
      </dgm:t>
    </dgm:pt>
    <dgm:pt modelId="{58DC0EB5-62A7-6A48-A9A1-D889AE720435}" type="pres">
      <dgm:prSet presAssocID="{805F4924-8A43-814E-AF39-54F147BD8B60}" presName="imageaccent3" presStyleCnt="0"/>
      <dgm:spPr/>
    </dgm:pt>
    <dgm:pt modelId="{5DAC709E-A6A7-D148-AF49-0A5748AB51E9}" type="pres">
      <dgm:prSet presAssocID="{805F4924-8A43-814E-AF39-54F147BD8B60}" presName="accentRepeatNode" presStyleLbl="solidAlignAcc1" presStyleIdx="5" presStyleCnt="20"/>
      <dgm:spPr/>
    </dgm:pt>
    <dgm:pt modelId="{7BD92A23-99BD-2743-B1CC-5CCCA95DF2CC}" type="pres">
      <dgm:prSet presAssocID="{0EACA779-153E-6D4A-B3C6-613BD3ED9E6B}" presName="text4" presStyleCnt="0"/>
      <dgm:spPr/>
    </dgm:pt>
    <dgm:pt modelId="{A3483470-0B00-0A45-8C36-3A571DE7229C}" type="pres">
      <dgm:prSet presAssocID="{0EACA779-153E-6D4A-B3C6-613BD3ED9E6B}" presName="textRepeatNode" presStyleLbl="alignNode1" presStyleIdx="3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0F4F5F-D84E-A84C-953A-91BAF2025E5F}" type="pres">
      <dgm:prSet presAssocID="{0EACA779-153E-6D4A-B3C6-613BD3ED9E6B}" presName="textaccent4" presStyleCnt="0"/>
      <dgm:spPr/>
    </dgm:pt>
    <dgm:pt modelId="{304AD44E-165A-2642-821D-1687640091AF}" type="pres">
      <dgm:prSet presAssocID="{0EACA779-153E-6D4A-B3C6-613BD3ED9E6B}" presName="accentRepeatNode" presStyleLbl="solidAlignAcc1" presStyleIdx="6" presStyleCnt="20"/>
      <dgm:spPr/>
    </dgm:pt>
    <dgm:pt modelId="{F8128041-10A9-5D4A-9157-3940FEE95495}" type="pres">
      <dgm:prSet presAssocID="{8B385A87-D26F-D443-98F9-21F3BF4721C0}" presName="image4" presStyleCnt="0"/>
      <dgm:spPr/>
    </dgm:pt>
    <dgm:pt modelId="{D326E88C-E567-E64D-B003-05F2789B9077}" type="pres">
      <dgm:prSet presAssocID="{8B385A87-D26F-D443-98F9-21F3BF4721C0}" presName="imageRepeatNode" presStyleLbl="alignAcc1" presStyleIdx="3" presStyleCnt="10"/>
      <dgm:spPr/>
      <dgm:t>
        <a:bodyPr/>
        <a:lstStyle/>
        <a:p>
          <a:endParaRPr lang="en-US"/>
        </a:p>
      </dgm:t>
    </dgm:pt>
    <dgm:pt modelId="{7E0D3811-3B65-1349-938E-0704B95DEA91}" type="pres">
      <dgm:prSet presAssocID="{8B385A87-D26F-D443-98F9-21F3BF4721C0}" presName="imageaccent4" presStyleCnt="0"/>
      <dgm:spPr/>
    </dgm:pt>
    <dgm:pt modelId="{0A10AB14-14A9-6F44-A68F-34502518D6AF}" type="pres">
      <dgm:prSet presAssocID="{8B385A87-D26F-D443-98F9-21F3BF4721C0}" presName="accentRepeatNode" presStyleLbl="solidAlignAcc1" presStyleIdx="7" presStyleCnt="20"/>
      <dgm:spPr/>
    </dgm:pt>
    <dgm:pt modelId="{2195213E-346D-B141-9A55-D5824A59DA25}" type="pres">
      <dgm:prSet presAssocID="{B837BB28-454F-E34B-9C3D-82ECF25B4485}" presName="text5" presStyleCnt="0"/>
      <dgm:spPr/>
    </dgm:pt>
    <dgm:pt modelId="{BC031D1A-1C62-C444-A60D-33B23FC51DAE}" type="pres">
      <dgm:prSet presAssocID="{B837BB28-454F-E34B-9C3D-82ECF25B4485}" presName="textRepeatNode" presStyleLbl="alignNode1" presStyleIdx="4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DBB64A-61E5-6A4B-A106-7097868A96FC}" type="pres">
      <dgm:prSet presAssocID="{B837BB28-454F-E34B-9C3D-82ECF25B4485}" presName="textaccent5" presStyleCnt="0"/>
      <dgm:spPr/>
    </dgm:pt>
    <dgm:pt modelId="{AC90B0F1-04BD-0C45-803C-EB00C82AB6A5}" type="pres">
      <dgm:prSet presAssocID="{B837BB28-454F-E34B-9C3D-82ECF25B4485}" presName="accentRepeatNode" presStyleLbl="solidAlignAcc1" presStyleIdx="8" presStyleCnt="20"/>
      <dgm:spPr/>
    </dgm:pt>
    <dgm:pt modelId="{576EB7BD-DB02-BE46-801C-F126AB4DCC70}" type="pres">
      <dgm:prSet presAssocID="{C4F47BC2-F3F6-7743-BF5F-BCEB8111A09F}" presName="image5" presStyleCnt="0"/>
      <dgm:spPr/>
    </dgm:pt>
    <dgm:pt modelId="{1C4C2438-F350-3245-A0CB-BA59A394754A}" type="pres">
      <dgm:prSet presAssocID="{C4F47BC2-F3F6-7743-BF5F-BCEB8111A09F}" presName="imageRepeatNode" presStyleLbl="alignAcc1" presStyleIdx="4" presStyleCnt="10"/>
      <dgm:spPr/>
      <dgm:t>
        <a:bodyPr/>
        <a:lstStyle/>
        <a:p>
          <a:endParaRPr lang="en-US"/>
        </a:p>
      </dgm:t>
    </dgm:pt>
    <dgm:pt modelId="{CF24C111-C234-CF42-B56D-C64D3658148A}" type="pres">
      <dgm:prSet presAssocID="{C4F47BC2-F3F6-7743-BF5F-BCEB8111A09F}" presName="imageaccent5" presStyleCnt="0"/>
      <dgm:spPr/>
    </dgm:pt>
    <dgm:pt modelId="{4845B0E1-1D28-C148-A761-76BFB41254BD}" type="pres">
      <dgm:prSet presAssocID="{C4F47BC2-F3F6-7743-BF5F-BCEB8111A09F}" presName="accentRepeatNode" presStyleLbl="solidAlignAcc1" presStyleIdx="9" presStyleCnt="20"/>
      <dgm:spPr/>
    </dgm:pt>
    <dgm:pt modelId="{9A19A419-348E-B343-982F-20E3B82C9D63}" type="pres">
      <dgm:prSet presAssocID="{77F7C395-C067-054A-94A2-CFB391996267}" presName="text6" presStyleCnt="0"/>
      <dgm:spPr/>
    </dgm:pt>
    <dgm:pt modelId="{4288D0BE-32C8-6B4D-9086-E2505B5C367C}" type="pres">
      <dgm:prSet presAssocID="{77F7C395-C067-054A-94A2-CFB391996267}" presName="textRepeatNode" presStyleLbl="alignNode1" presStyleIdx="5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06E296-3F47-2F43-94B5-401D2C8A4E87}" type="pres">
      <dgm:prSet presAssocID="{77F7C395-C067-054A-94A2-CFB391996267}" presName="textaccent6" presStyleCnt="0"/>
      <dgm:spPr/>
    </dgm:pt>
    <dgm:pt modelId="{824EDD92-938A-BE4D-9A35-E8F449CE03F1}" type="pres">
      <dgm:prSet presAssocID="{77F7C395-C067-054A-94A2-CFB391996267}" presName="accentRepeatNode" presStyleLbl="solidAlignAcc1" presStyleIdx="10" presStyleCnt="20"/>
      <dgm:spPr/>
    </dgm:pt>
    <dgm:pt modelId="{812F9CB2-CF63-0D47-A4D8-CA8E5A793651}" type="pres">
      <dgm:prSet presAssocID="{581A2533-2DC9-5948-B492-DEAACB06FE15}" presName="image6" presStyleCnt="0"/>
      <dgm:spPr/>
    </dgm:pt>
    <dgm:pt modelId="{FCD81796-22BD-4140-A67E-3EAF347E0269}" type="pres">
      <dgm:prSet presAssocID="{581A2533-2DC9-5948-B492-DEAACB06FE15}" presName="imageRepeatNode" presStyleLbl="alignAcc1" presStyleIdx="5" presStyleCnt="10"/>
      <dgm:spPr/>
      <dgm:t>
        <a:bodyPr/>
        <a:lstStyle/>
        <a:p>
          <a:endParaRPr lang="en-US"/>
        </a:p>
      </dgm:t>
    </dgm:pt>
    <dgm:pt modelId="{F58C0290-C44F-4A47-9ED7-A9BCD5B59835}" type="pres">
      <dgm:prSet presAssocID="{581A2533-2DC9-5948-B492-DEAACB06FE15}" presName="imageaccent6" presStyleCnt="0"/>
      <dgm:spPr/>
    </dgm:pt>
    <dgm:pt modelId="{CE525BE9-93F3-ED41-9E12-8487C2A1A926}" type="pres">
      <dgm:prSet presAssocID="{581A2533-2DC9-5948-B492-DEAACB06FE15}" presName="accentRepeatNode" presStyleLbl="solidAlignAcc1" presStyleIdx="11" presStyleCnt="20"/>
      <dgm:spPr/>
    </dgm:pt>
    <dgm:pt modelId="{A7DEB14A-EC40-C24A-91E7-07F08AEC7A46}" type="pres">
      <dgm:prSet presAssocID="{B3A53729-5195-2046-BF0D-6B1B5A0AC239}" presName="text7" presStyleCnt="0"/>
      <dgm:spPr/>
    </dgm:pt>
    <dgm:pt modelId="{DEFAFC3A-DA9A-1644-8CA4-5A01110FDFEA}" type="pres">
      <dgm:prSet presAssocID="{B3A53729-5195-2046-BF0D-6B1B5A0AC239}" presName="textRepeatNode" presStyleLbl="alignNode1" presStyleIdx="6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8EA61B-8A7A-094E-8036-53AB59D4E366}" type="pres">
      <dgm:prSet presAssocID="{B3A53729-5195-2046-BF0D-6B1B5A0AC239}" presName="textaccent7" presStyleCnt="0"/>
      <dgm:spPr/>
    </dgm:pt>
    <dgm:pt modelId="{BCC7B884-AD0A-FC40-A491-BE2A4F62BE63}" type="pres">
      <dgm:prSet presAssocID="{B3A53729-5195-2046-BF0D-6B1B5A0AC239}" presName="accentRepeatNode" presStyleLbl="solidAlignAcc1" presStyleIdx="12" presStyleCnt="20"/>
      <dgm:spPr/>
    </dgm:pt>
    <dgm:pt modelId="{72893009-4CCA-0B47-B915-D86E2BE33FF4}" type="pres">
      <dgm:prSet presAssocID="{94C9928E-695B-A348-B972-F22ED80B0F7E}" presName="image7" presStyleCnt="0"/>
      <dgm:spPr/>
    </dgm:pt>
    <dgm:pt modelId="{D7878AC5-972D-2E48-BB3D-87E663187E4D}" type="pres">
      <dgm:prSet presAssocID="{94C9928E-695B-A348-B972-F22ED80B0F7E}" presName="imageRepeatNode" presStyleLbl="alignAcc1" presStyleIdx="6" presStyleCnt="10"/>
      <dgm:spPr/>
      <dgm:t>
        <a:bodyPr/>
        <a:lstStyle/>
        <a:p>
          <a:endParaRPr lang="en-US"/>
        </a:p>
      </dgm:t>
    </dgm:pt>
    <dgm:pt modelId="{F83C0BC8-25A3-6446-8A6C-37A6E32F4C8E}" type="pres">
      <dgm:prSet presAssocID="{94C9928E-695B-A348-B972-F22ED80B0F7E}" presName="imageaccent7" presStyleCnt="0"/>
      <dgm:spPr/>
    </dgm:pt>
    <dgm:pt modelId="{11A3B637-4F82-BB4D-8E8B-8C5D4D1D0DFE}" type="pres">
      <dgm:prSet presAssocID="{94C9928E-695B-A348-B972-F22ED80B0F7E}" presName="accentRepeatNode" presStyleLbl="solidAlignAcc1" presStyleIdx="13" presStyleCnt="20"/>
      <dgm:spPr/>
    </dgm:pt>
    <dgm:pt modelId="{1883A8C8-A1C3-B949-895B-79CDC22138B4}" type="pres">
      <dgm:prSet presAssocID="{F1B7D17B-0B46-6D49-970E-F0A12FFF0A2B}" presName="text8" presStyleCnt="0"/>
      <dgm:spPr/>
    </dgm:pt>
    <dgm:pt modelId="{F857787B-37B8-7844-88FE-F2D389187441}" type="pres">
      <dgm:prSet presAssocID="{F1B7D17B-0B46-6D49-970E-F0A12FFF0A2B}" presName="textRepeatNode" presStyleLbl="alignNode1" presStyleIdx="7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EA153-8BA4-1147-B31C-6B97CEDB06D8}" type="pres">
      <dgm:prSet presAssocID="{F1B7D17B-0B46-6D49-970E-F0A12FFF0A2B}" presName="textaccent8" presStyleCnt="0"/>
      <dgm:spPr/>
    </dgm:pt>
    <dgm:pt modelId="{77227FC8-4189-7740-8141-52AC4603D31A}" type="pres">
      <dgm:prSet presAssocID="{F1B7D17B-0B46-6D49-970E-F0A12FFF0A2B}" presName="accentRepeatNode" presStyleLbl="solidAlignAcc1" presStyleIdx="14" presStyleCnt="20"/>
      <dgm:spPr/>
    </dgm:pt>
    <dgm:pt modelId="{8C7EB9D5-AED1-8D42-AD9E-054147BDFA3C}" type="pres">
      <dgm:prSet presAssocID="{4084BBF3-2658-3747-A074-90DE9FD6366F}" presName="image8" presStyleCnt="0"/>
      <dgm:spPr/>
    </dgm:pt>
    <dgm:pt modelId="{BB2DB1A1-2993-8A47-B242-25CDF7EB3859}" type="pres">
      <dgm:prSet presAssocID="{4084BBF3-2658-3747-A074-90DE9FD6366F}" presName="imageRepeatNode" presStyleLbl="alignAcc1" presStyleIdx="7" presStyleCnt="10"/>
      <dgm:spPr/>
      <dgm:t>
        <a:bodyPr/>
        <a:lstStyle/>
        <a:p>
          <a:endParaRPr lang="en-US"/>
        </a:p>
      </dgm:t>
    </dgm:pt>
    <dgm:pt modelId="{7F46D9AF-D990-B443-8627-F358DF8447CC}" type="pres">
      <dgm:prSet presAssocID="{4084BBF3-2658-3747-A074-90DE9FD6366F}" presName="imageaccent8" presStyleCnt="0"/>
      <dgm:spPr/>
    </dgm:pt>
    <dgm:pt modelId="{ACC25F75-3A8B-E343-A48D-36EA5C792223}" type="pres">
      <dgm:prSet presAssocID="{4084BBF3-2658-3747-A074-90DE9FD6366F}" presName="accentRepeatNode" presStyleLbl="solidAlignAcc1" presStyleIdx="15" presStyleCnt="20"/>
      <dgm:spPr/>
    </dgm:pt>
    <dgm:pt modelId="{BB9EE729-A7E1-CD43-A475-3F162B1C166F}" type="pres">
      <dgm:prSet presAssocID="{660FEEB2-9BD5-A945-8C18-AC1782C213AE}" presName="text9" presStyleCnt="0"/>
      <dgm:spPr/>
    </dgm:pt>
    <dgm:pt modelId="{7FD0D9DB-E4AC-F140-90C2-C3D81CBFDCC4}" type="pres">
      <dgm:prSet presAssocID="{660FEEB2-9BD5-A945-8C18-AC1782C213AE}" presName="textRepeatNode" presStyleLbl="alignNode1" presStyleIdx="8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8BB848-06E8-9848-85B3-ED5A44F2646B}" type="pres">
      <dgm:prSet presAssocID="{660FEEB2-9BD5-A945-8C18-AC1782C213AE}" presName="textaccent9" presStyleCnt="0"/>
      <dgm:spPr/>
    </dgm:pt>
    <dgm:pt modelId="{C4CE104E-0C76-D045-9703-8330610156F2}" type="pres">
      <dgm:prSet presAssocID="{660FEEB2-9BD5-A945-8C18-AC1782C213AE}" presName="accentRepeatNode" presStyleLbl="solidAlignAcc1" presStyleIdx="16" presStyleCnt="20"/>
      <dgm:spPr/>
    </dgm:pt>
    <dgm:pt modelId="{09F27E0C-2887-D649-B7FE-F93F3425A2B7}" type="pres">
      <dgm:prSet presAssocID="{DE6021B7-E557-104E-8C2D-512D2A94BADA}" presName="image9" presStyleCnt="0"/>
      <dgm:spPr/>
    </dgm:pt>
    <dgm:pt modelId="{2A25C452-4B69-0F49-BE37-CFF7EA9F9C34}" type="pres">
      <dgm:prSet presAssocID="{DE6021B7-E557-104E-8C2D-512D2A94BADA}" presName="imageRepeatNode" presStyleLbl="alignAcc1" presStyleIdx="8" presStyleCnt="10"/>
      <dgm:spPr/>
      <dgm:t>
        <a:bodyPr/>
        <a:lstStyle/>
        <a:p>
          <a:endParaRPr lang="en-US"/>
        </a:p>
      </dgm:t>
    </dgm:pt>
    <dgm:pt modelId="{8CA08AE2-6F1C-DA40-B98C-1F930EAFD467}" type="pres">
      <dgm:prSet presAssocID="{DE6021B7-E557-104E-8C2D-512D2A94BADA}" presName="imageaccent9" presStyleCnt="0"/>
      <dgm:spPr/>
    </dgm:pt>
    <dgm:pt modelId="{CAD77CB5-F994-2749-9BA5-4A8F1547D55A}" type="pres">
      <dgm:prSet presAssocID="{DE6021B7-E557-104E-8C2D-512D2A94BADA}" presName="accentRepeatNode" presStyleLbl="solidAlignAcc1" presStyleIdx="17" presStyleCnt="20"/>
      <dgm:spPr/>
    </dgm:pt>
    <dgm:pt modelId="{603DFBC5-6766-3C4D-A5F8-87B38B65F352}" type="pres">
      <dgm:prSet presAssocID="{2FE0D683-A1F5-1847-B1C9-01446B527598}" presName="text10" presStyleCnt="0"/>
      <dgm:spPr/>
    </dgm:pt>
    <dgm:pt modelId="{BDF74FD3-D695-CB4F-BAD0-0E8422A592A7}" type="pres">
      <dgm:prSet presAssocID="{2FE0D683-A1F5-1847-B1C9-01446B527598}" presName="textRepeatNode" presStyleLbl="alignNode1" presStyleIdx="9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F29057-3255-7C44-8D03-801523723F39}" type="pres">
      <dgm:prSet presAssocID="{2FE0D683-A1F5-1847-B1C9-01446B527598}" presName="textaccent10" presStyleCnt="0"/>
      <dgm:spPr/>
    </dgm:pt>
    <dgm:pt modelId="{7DE9241F-DE53-7245-A44B-D1EC3CDC976D}" type="pres">
      <dgm:prSet presAssocID="{2FE0D683-A1F5-1847-B1C9-01446B527598}" presName="accentRepeatNode" presStyleLbl="solidAlignAcc1" presStyleIdx="18" presStyleCnt="20"/>
      <dgm:spPr/>
    </dgm:pt>
    <dgm:pt modelId="{36138B33-68E1-A344-BC99-1D72928165BE}" type="pres">
      <dgm:prSet presAssocID="{39CFD4AD-A1EC-8342-AD73-32C50763D3C5}" presName="image10" presStyleCnt="0"/>
      <dgm:spPr/>
    </dgm:pt>
    <dgm:pt modelId="{21CB8164-B458-2444-9B92-A6A55A2B5753}" type="pres">
      <dgm:prSet presAssocID="{39CFD4AD-A1EC-8342-AD73-32C50763D3C5}" presName="imageRepeatNode" presStyleLbl="alignAcc1" presStyleIdx="9" presStyleCnt="10" custLinFactNeighborX="-8997" custLinFactNeighborY="-5989"/>
      <dgm:spPr/>
      <dgm:t>
        <a:bodyPr/>
        <a:lstStyle/>
        <a:p>
          <a:endParaRPr lang="en-US"/>
        </a:p>
      </dgm:t>
    </dgm:pt>
    <dgm:pt modelId="{376C89DD-F940-8049-95B9-4D3E866FC6E8}" type="pres">
      <dgm:prSet presAssocID="{39CFD4AD-A1EC-8342-AD73-32C50763D3C5}" presName="imageaccent10" presStyleCnt="0"/>
      <dgm:spPr/>
    </dgm:pt>
    <dgm:pt modelId="{17C29456-A0BE-7C4B-BE19-E381CE81792C}" type="pres">
      <dgm:prSet presAssocID="{39CFD4AD-A1EC-8342-AD73-32C50763D3C5}" presName="accentRepeatNode" presStyleLbl="solidAlignAcc1" presStyleIdx="19" presStyleCnt="20"/>
      <dgm:spPr/>
    </dgm:pt>
  </dgm:ptLst>
  <dgm:cxnLst>
    <dgm:cxn modelId="{038D7854-21C5-A345-9B3E-5E9D56CADE89}" type="presOf" srcId="{DE6021B7-E557-104E-8C2D-512D2A94BADA}" destId="{2A25C452-4B69-0F49-BE37-CFF7EA9F9C34}" srcOrd="0" destOrd="0" presId="urn:microsoft.com/office/officeart/2008/layout/HexagonCluster"/>
    <dgm:cxn modelId="{833B87B9-D579-8846-916C-B6E45B43C590}" srcId="{A0166448-8AAC-9C4E-88CC-B43D6EF1D786}" destId="{B837BB28-454F-E34B-9C3D-82ECF25B4485}" srcOrd="4" destOrd="0" parTransId="{56F063CB-13D5-B942-814D-F80D03971935}" sibTransId="{C4F47BC2-F3F6-7743-BF5F-BCEB8111A09F}"/>
    <dgm:cxn modelId="{40D5F6C2-C44B-F542-BDAB-FC01668F409A}" srcId="{A0166448-8AAC-9C4E-88CC-B43D6EF1D786}" destId="{F1B7D17B-0B46-6D49-970E-F0A12FFF0A2B}" srcOrd="7" destOrd="0" parTransId="{1AC6F9AC-0140-554C-8E31-C25F078AC4DC}" sibTransId="{4084BBF3-2658-3747-A074-90DE9FD6366F}"/>
    <dgm:cxn modelId="{293D1317-D056-7148-9C0C-7D8E416F4A7F}" type="presOf" srcId="{94C9928E-695B-A348-B972-F22ED80B0F7E}" destId="{D7878AC5-972D-2E48-BB3D-87E663187E4D}" srcOrd="0" destOrd="0" presId="urn:microsoft.com/office/officeart/2008/layout/HexagonCluster"/>
    <dgm:cxn modelId="{A9F47FF5-4328-B741-9A35-2196FF804B8E}" type="presOf" srcId="{6774E3B2-0028-D04F-87B1-D5A392FCBC1E}" destId="{ED60C63A-1C15-AF47-A668-76A86943E350}" srcOrd="0" destOrd="0" presId="urn:microsoft.com/office/officeart/2008/layout/HexagonCluster"/>
    <dgm:cxn modelId="{651D9995-AC1D-2E41-BEFE-8BC548AD911F}" type="presOf" srcId="{B90945E0-5850-8D4A-BD50-FDA84EA4C2C0}" destId="{F43F5A5D-CFA5-F347-A4B4-5AAB93654EB7}" srcOrd="0" destOrd="0" presId="urn:microsoft.com/office/officeart/2008/layout/HexagonCluster"/>
    <dgm:cxn modelId="{C8DD76AA-A57B-FC40-867F-42A1CBF465CE}" type="presOf" srcId="{F08D285C-2B8A-D341-92BE-3A2A199DB8E8}" destId="{7255BDF7-E0D1-4247-BE6A-DE98F91700A0}" srcOrd="0" destOrd="0" presId="urn:microsoft.com/office/officeart/2008/layout/HexagonCluster"/>
    <dgm:cxn modelId="{D391C03B-08AB-CB47-BF14-F9D160256F4F}" type="presOf" srcId="{8B385A87-D26F-D443-98F9-21F3BF4721C0}" destId="{D326E88C-E567-E64D-B003-05F2789B9077}" srcOrd="0" destOrd="0" presId="urn:microsoft.com/office/officeart/2008/layout/HexagonCluster"/>
    <dgm:cxn modelId="{A5FA68B1-0EDD-5341-AC16-9F33C8941C64}" srcId="{A0166448-8AAC-9C4E-88CC-B43D6EF1D786}" destId="{F08D285C-2B8A-D341-92BE-3A2A199DB8E8}" srcOrd="2" destOrd="0" parTransId="{E583C9F7-6C9E-E643-B790-844F52C7C23C}" sibTransId="{805F4924-8A43-814E-AF39-54F147BD8B60}"/>
    <dgm:cxn modelId="{87E6E946-8A57-5F49-B745-1024462A43F0}" srcId="{A0166448-8AAC-9C4E-88CC-B43D6EF1D786}" destId="{B3A53729-5195-2046-BF0D-6B1B5A0AC239}" srcOrd="6" destOrd="0" parTransId="{4C8C7E01-C2A4-274B-B5B5-039790B25473}" sibTransId="{94C9928E-695B-A348-B972-F22ED80B0F7E}"/>
    <dgm:cxn modelId="{247D2A3C-2A42-664B-B67B-97691AA3AD33}" type="presOf" srcId="{4084BBF3-2658-3747-A074-90DE9FD6366F}" destId="{BB2DB1A1-2993-8A47-B242-25CDF7EB3859}" srcOrd="0" destOrd="0" presId="urn:microsoft.com/office/officeart/2008/layout/HexagonCluster"/>
    <dgm:cxn modelId="{BA3670A1-FFCE-564F-A3B6-6E3830A83EAA}" type="presOf" srcId="{0EACA779-153E-6D4A-B3C6-613BD3ED9E6B}" destId="{A3483470-0B00-0A45-8C36-3A571DE7229C}" srcOrd="0" destOrd="0" presId="urn:microsoft.com/office/officeart/2008/layout/HexagonCluster"/>
    <dgm:cxn modelId="{98EC3759-94C7-674B-8FF3-A15C0BD73605}" type="presOf" srcId="{77F7C395-C067-054A-94A2-CFB391996267}" destId="{4288D0BE-32C8-6B4D-9086-E2505B5C367C}" srcOrd="0" destOrd="0" presId="urn:microsoft.com/office/officeart/2008/layout/HexagonCluster"/>
    <dgm:cxn modelId="{5C761BA5-32E9-B14A-A0C9-5EBD6000623D}" type="presOf" srcId="{41F37FBA-9296-FF4D-BE97-4B191B64B423}" destId="{9D2DD4E8-C6E4-4C41-8FAB-32871801BBBB}" srcOrd="0" destOrd="0" presId="urn:microsoft.com/office/officeart/2008/layout/HexagonCluster"/>
    <dgm:cxn modelId="{237B7992-52FF-0E4C-AF29-96C8C83F7B98}" srcId="{A0166448-8AAC-9C4E-88CC-B43D6EF1D786}" destId="{77F7C395-C067-054A-94A2-CFB391996267}" srcOrd="5" destOrd="0" parTransId="{B2A2C445-3E45-9A43-A644-AEDED0FDB11B}" sibTransId="{581A2533-2DC9-5948-B492-DEAACB06FE15}"/>
    <dgm:cxn modelId="{0708FD69-08F5-DD48-8776-A0DF631612B1}" srcId="{A0166448-8AAC-9C4E-88CC-B43D6EF1D786}" destId="{6774E3B2-0028-D04F-87B1-D5A392FCBC1E}" srcOrd="1" destOrd="0" parTransId="{0423F2DB-9235-9547-9D49-DE0DA337E299}" sibTransId="{B90945E0-5850-8D4A-BD50-FDA84EA4C2C0}"/>
    <dgm:cxn modelId="{9164DCE4-8025-094F-BDD1-95B9F55E11DB}" type="presOf" srcId="{A0166448-8AAC-9C4E-88CC-B43D6EF1D786}" destId="{236BD324-3FAD-7943-8CB2-8B1E829A6EF7}" srcOrd="0" destOrd="0" presId="urn:microsoft.com/office/officeart/2008/layout/HexagonCluster"/>
    <dgm:cxn modelId="{EBDF0B0A-2EB9-0E43-8D78-5E3C31818766}" type="presOf" srcId="{F1B7D17B-0B46-6D49-970E-F0A12FFF0A2B}" destId="{F857787B-37B8-7844-88FE-F2D389187441}" srcOrd="0" destOrd="0" presId="urn:microsoft.com/office/officeart/2008/layout/HexagonCluster"/>
    <dgm:cxn modelId="{D97A24B1-45B5-6741-98D1-3C92753EE20E}" srcId="{A0166448-8AAC-9C4E-88CC-B43D6EF1D786}" destId="{70EB4924-FF44-FC40-97B5-83319E3E62C1}" srcOrd="0" destOrd="0" parTransId="{0CA509A5-D7BB-0B4B-A9D0-62ADB0C30C78}" sibTransId="{41F37FBA-9296-FF4D-BE97-4B191B64B423}"/>
    <dgm:cxn modelId="{73D8C28A-9350-3B49-A69E-A8A62522DBC2}" srcId="{A0166448-8AAC-9C4E-88CC-B43D6EF1D786}" destId="{0EACA779-153E-6D4A-B3C6-613BD3ED9E6B}" srcOrd="3" destOrd="0" parTransId="{765A1A7A-BFC4-C44E-8699-49DCBC0B0D94}" sibTransId="{8B385A87-D26F-D443-98F9-21F3BF4721C0}"/>
    <dgm:cxn modelId="{F18C0FB1-E178-FD41-B39E-1D1CC74B88B0}" type="presOf" srcId="{C4F47BC2-F3F6-7743-BF5F-BCEB8111A09F}" destId="{1C4C2438-F350-3245-A0CB-BA59A394754A}" srcOrd="0" destOrd="0" presId="urn:microsoft.com/office/officeart/2008/layout/HexagonCluster"/>
    <dgm:cxn modelId="{8803E8AA-77D2-1F4A-B9DB-A6C1E0C91E4F}" srcId="{A0166448-8AAC-9C4E-88CC-B43D6EF1D786}" destId="{660FEEB2-9BD5-A945-8C18-AC1782C213AE}" srcOrd="8" destOrd="0" parTransId="{A5C26E55-1187-774A-85DC-1413391A28C4}" sibTransId="{DE6021B7-E557-104E-8C2D-512D2A94BADA}"/>
    <dgm:cxn modelId="{168D1C6D-64B7-214F-BBFA-C4304986BE0A}" type="presOf" srcId="{70EB4924-FF44-FC40-97B5-83319E3E62C1}" destId="{2D8207D4-E0F9-5C43-8A8D-1EE2246EED5D}" srcOrd="0" destOrd="0" presId="urn:microsoft.com/office/officeart/2008/layout/HexagonCluster"/>
    <dgm:cxn modelId="{A5781631-7E69-4D47-A5B7-14177A3FF9FF}" type="presOf" srcId="{581A2533-2DC9-5948-B492-DEAACB06FE15}" destId="{FCD81796-22BD-4140-A67E-3EAF347E0269}" srcOrd="0" destOrd="0" presId="urn:microsoft.com/office/officeart/2008/layout/HexagonCluster"/>
    <dgm:cxn modelId="{BA284BCE-F18E-7C43-AA93-588B68B59249}" type="presOf" srcId="{39CFD4AD-A1EC-8342-AD73-32C50763D3C5}" destId="{21CB8164-B458-2444-9B92-A6A55A2B5753}" srcOrd="0" destOrd="0" presId="urn:microsoft.com/office/officeart/2008/layout/HexagonCluster"/>
    <dgm:cxn modelId="{3AD301F7-4C46-914A-80C6-06F03419F868}" type="presOf" srcId="{B3A53729-5195-2046-BF0D-6B1B5A0AC239}" destId="{DEFAFC3A-DA9A-1644-8CA4-5A01110FDFEA}" srcOrd="0" destOrd="0" presId="urn:microsoft.com/office/officeart/2008/layout/HexagonCluster"/>
    <dgm:cxn modelId="{5470BAB2-31CF-C344-BB03-EA9B2C7FFCAB}" type="presOf" srcId="{805F4924-8A43-814E-AF39-54F147BD8B60}" destId="{E6C7DA42-C324-584C-8B82-CB1CBA346DD6}" srcOrd="0" destOrd="0" presId="urn:microsoft.com/office/officeart/2008/layout/HexagonCluster"/>
    <dgm:cxn modelId="{E348FDC5-736C-FC4E-B1CB-FEE9372C07D9}" type="presOf" srcId="{2FE0D683-A1F5-1847-B1C9-01446B527598}" destId="{BDF74FD3-D695-CB4F-BAD0-0E8422A592A7}" srcOrd="0" destOrd="0" presId="urn:microsoft.com/office/officeart/2008/layout/HexagonCluster"/>
    <dgm:cxn modelId="{2996B59C-716A-A745-9F86-E3C53D93FC10}" type="presOf" srcId="{B837BB28-454F-E34B-9C3D-82ECF25B4485}" destId="{BC031D1A-1C62-C444-A60D-33B23FC51DAE}" srcOrd="0" destOrd="0" presId="urn:microsoft.com/office/officeart/2008/layout/HexagonCluster"/>
    <dgm:cxn modelId="{2D8D0339-3FEA-EC42-A1B7-DBD76254B150}" type="presOf" srcId="{660FEEB2-9BD5-A945-8C18-AC1782C213AE}" destId="{7FD0D9DB-E4AC-F140-90C2-C3D81CBFDCC4}" srcOrd="0" destOrd="0" presId="urn:microsoft.com/office/officeart/2008/layout/HexagonCluster"/>
    <dgm:cxn modelId="{ADC96A93-7CBA-9249-893E-B6DD6C5B11D7}" srcId="{A0166448-8AAC-9C4E-88CC-B43D6EF1D786}" destId="{2FE0D683-A1F5-1847-B1C9-01446B527598}" srcOrd="9" destOrd="0" parTransId="{AD46622F-7593-5849-8DD6-FCDAEBB6794F}" sibTransId="{39CFD4AD-A1EC-8342-AD73-32C50763D3C5}"/>
    <dgm:cxn modelId="{CC9BAA54-3BD0-0544-A859-E1511469F895}" type="presParOf" srcId="{236BD324-3FAD-7943-8CB2-8B1E829A6EF7}" destId="{764BCC21-8B7B-0E48-AEE7-4DE8DD877BE9}" srcOrd="0" destOrd="0" presId="urn:microsoft.com/office/officeart/2008/layout/HexagonCluster"/>
    <dgm:cxn modelId="{93D08EAB-7E67-7049-ADE6-C6BEB59062CA}" type="presParOf" srcId="{764BCC21-8B7B-0E48-AEE7-4DE8DD877BE9}" destId="{2D8207D4-E0F9-5C43-8A8D-1EE2246EED5D}" srcOrd="0" destOrd="0" presId="urn:microsoft.com/office/officeart/2008/layout/HexagonCluster"/>
    <dgm:cxn modelId="{0A933A25-30C4-314B-AC7B-8C61D54FE180}" type="presParOf" srcId="{236BD324-3FAD-7943-8CB2-8B1E829A6EF7}" destId="{B97D3C14-F42D-7249-AD71-74FD334F23C4}" srcOrd="1" destOrd="0" presId="urn:microsoft.com/office/officeart/2008/layout/HexagonCluster"/>
    <dgm:cxn modelId="{45FAE17B-3B7E-094C-AB6C-0153EABF96CD}" type="presParOf" srcId="{B97D3C14-F42D-7249-AD71-74FD334F23C4}" destId="{9F28FE06-FF8B-8840-B153-3A3BA8B1658C}" srcOrd="0" destOrd="0" presId="urn:microsoft.com/office/officeart/2008/layout/HexagonCluster"/>
    <dgm:cxn modelId="{36A143C2-8F49-484C-874E-70B73DC0A3B0}" type="presParOf" srcId="{236BD324-3FAD-7943-8CB2-8B1E829A6EF7}" destId="{07F4360B-33D1-CF47-ADB2-4CED79875DC5}" srcOrd="2" destOrd="0" presId="urn:microsoft.com/office/officeart/2008/layout/HexagonCluster"/>
    <dgm:cxn modelId="{CBA95449-3878-3E48-A6EF-DBA26C5C79E7}" type="presParOf" srcId="{07F4360B-33D1-CF47-ADB2-4CED79875DC5}" destId="{9D2DD4E8-C6E4-4C41-8FAB-32871801BBBB}" srcOrd="0" destOrd="0" presId="urn:microsoft.com/office/officeart/2008/layout/HexagonCluster"/>
    <dgm:cxn modelId="{1C176B50-23F7-8A43-A19D-289E1D86CC64}" type="presParOf" srcId="{236BD324-3FAD-7943-8CB2-8B1E829A6EF7}" destId="{14BDE04C-E63E-6D42-A6A9-DF070B4681BE}" srcOrd="3" destOrd="0" presId="urn:microsoft.com/office/officeart/2008/layout/HexagonCluster"/>
    <dgm:cxn modelId="{F63A0F53-964C-C746-8E5C-16A25015EFB4}" type="presParOf" srcId="{14BDE04C-E63E-6D42-A6A9-DF070B4681BE}" destId="{0C85ACA2-3979-5348-99DC-5E605611B6F1}" srcOrd="0" destOrd="0" presId="urn:microsoft.com/office/officeart/2008/layout/HexagonCluster"/>
    <dgm:cxn modelId="{98AFAFD1-CC0C-E249-A41B-F9462D282B77}" type="presParOf" srcId="{236BD324-3FAD-7943-8CB2-8B1E829A6EF7}" destId="{0082FF8C-99F4-C842-B56E-9774ECFC172F}" srcOrd="4" destOrd="0" presId="urn:microsoft.com/office/officeart/2008/layout/HexagonCluster"/>
    <dgm:cxn modelId="{9AF24892-902A-384A-8A00-19F009C84FAA}" type="presParOf" srcId="{0082FF8C-99F4-C842-B56E-9774ECFC172F}" destId="{ED60C63A-1C15-AF47-A668-76A86943E350}" srcOrd="0" destOrd="0" presId="urn:microsoft.com/office/officeart/2008/layout/HexagonCluster"/>
    <dgm:cxn modelId="{0D5B40A6-CD7C-4640-8034-FF66327145B2}" type="presParOf" srcId="{236BD324-3FAD-7943-8CB2-8B1E829A6EF7}" destId="{7A4ED6F7-B149-1F46-900C-C0E0561DD9C0}" srcOrd="5" destOrd="0" presId="urn:microsoft.com/office/officeart/2008/layout/HexagonCluster"/>
    <dgm:cxn modelId="{116820DE-AA9B-8C41-A0C8-70CA8ED5AE21}" type="presParOf" srcId="{7A4ED6F7-B149-1F46-900C-C0E0561DD9C0}" destId="{E1F9BE90-7036-754B-B4CB-E9715082915B}" srcOrd="0" destOrd="0" presId="urn:microsoft.com/office/officeart/2008/layout/HexagonCluster"/>
    <dgm:cxn modelId="{2B3040B0-BAB3-CC4F-AB57-8042E1E0EEC7}" type="presParOf" srcId="{236BD324-3FAD-7943-8CB2-8B1E829A6EF7}" destId="{15DCF9F1-9D36-7B43-A06A-7FBC4E846E17}" srcOrd="6" destOrd="0" presId="urn:microsoft.com/office/officeart/2008/layout/HexagonCluster"/>
    <dgm:cxn modelId="{46176234-9FB5-FF42-B3B5-200E5A3E5BEB}" type="presParOf" srcId="{15DCF9F1-9D36-7B43-A06A-7FBC4E846E17}" destId="{F43F5A5D-CFA5-F347-A4B4-5AAB93654EB7}" srcOrd="0" destOrd="0" presId="urn:microsoft.com/office/officeart/2008/layout/HexagonCluster"/>
    <dgm:cxn modelId="{FB3CDE62-A9B0-4C47-884A-01CCB20B83A4}" type="presParOf" srcId="{236BD324-3FAD-7943-8CB2-8B1E829A6EF7}" destId="{93967CBD-4622-5D46-81FB-0937C3B94896}" srcOrd="7" destOrd="0" presId="urn:microsoft.com/office/officeart/2008/layout/HexagonCluster"/>
    <dgm:cxn modelId="{5A0B6DE2-D685-C947-9B70-696D1DB86FAA}" type="presParOf" srcId="{93967CBD-4622-5D46-81FB-0937C3B94896}" destId="{52725CC0-1E5C-6640-AFB1-3406BD2E4528}" srcOrd="0" destOrd="0" presId="urn:microsoft.com/office/officeart/2008/layout/HexagonCluster"/>
    <dgm:cxn modelId="{72A05801-74F8-5F45-9400-A71019561346}" type="presParOf" srcId="{236BD324-3FAD-7943-8CB2-8B1E829A6EF7}" destId="{EFA8D4D1-0FC4-2141-9A3C-EA33448994A2}" srcOrd="8" destOrd="0" presId="urn:microsoft.com/office/officeart/2008/layout/HexagonCluster"/>
    <dgm:cxn modelId="{BDB4777B-DCBE-EF4F-9ACF-FA170C1D3620}" type="presParOf" srcId="{EFA8D4D1-0FC4-2141-9A3C-EA33448994A2}" destId="{7255BDF7-E0D1-4247-BE6A-DE98F91700A0}" srcOrd="0" destOrd="0" presId="urn:microsoft.com/office/officeart/2008/layout/HexagonCluster"/>
    <dgm:cxn modelId="{CF3B0CB3-F38F-1C44-8436-39FBAEC2687E}" type="presParOf" srcId="{236BD324-3FAD-7943-8CB2-8B1E829A6EF7}" destId="{E0E672E1-DC18-8941-9DA1-7AA4A4C7E93F}" srcOrd="9" destOrd="0" presId="urn:microsoft.com/office/officeart/2008/layout/HexagonCluster"/>
    <dgm:cxn modelId="{1A66A2B5-7FF3-B948-B90D-6364FC90DC6C}" type="presParOf" srcId="{E0E672E1-DC18-8941-9DA1-7AA4A4C7E93F}" destId="{C24A3190-ECF5-5148-B5DE-AB1C50FCCA26}" srcOrd="0" destOrd="0" presId="urn:microsoft.com/office/officeart/2008/layout/HexagonCluster"/>
    <dgm:cxn modelId="{D4BD2951-5935-5B40-8F98-BBAB0BB127D9}" type="presParOf" srcId="{236BD324-3FAD-7943-8CB2-8B1E829A6EF7}" destId="{91274CC0-094C-0148-AEAF-A5389161E9AD}" srcOrd="10" destOrd="0" presId="urn:microsoft.com/office/officeart/2008/layout/HexagonCluster"/>
    <dgm:cxn modelId="{647C2F3C-3049-C544-9C10-1B6FF0751F57}" type="presParOf" srcId="{91274CC0-094C-0148-AEAF-A5389161E9AD}" destId="{E6C7DA42-C324-584C-8B82-CB1CBA346DD6}" srcOrd="0" destOrd="0" presId="urn:microsoft.com/office/officeart/2008/layout/HexagonCluster"/>
    <dgm:cxn modelId="{F23833C7-40DD-9D4D-9291-754A080B20CA}" type="presParOf" srcId="{236BD324-3FAD-7943-8CB2-8B1E829A6EF7}" destId="{58DC0EB5-62A7-6A48-A9A1-D889AE720435}" srcOrd="11" destOrd="0" presId="urn:microsoft.com/office/officeart/2008/layout/HexagonCluster"/>
    <dgm:cxn modelId="{357964A8-9BF1-E040-8DC0-5C2B85A071C8}" type="presParOf" srcId="{58DC0EB5-62A7-6A48-A9A1-D889AE720435}" destId="{5DAC709E-A6A7-D148-AF49-0A5748AB51E9}" srcOrd="0" destOrd="0" presId="urn:microsoft.com/office/officeart/2008/layout/HexagonCluster"/>
    <dgm:cxn modelId="{4DB22D10-E670-124E-98DD-C3B76E86BCAE}" type="presParOf" srcId="{236BD324-3FAD-7943-8CB2-8B1E829A6EF7}" destId="{7BD92A23-99BD-2743-B1CC-5CCCA95DF2CC}" srcOrd="12" destOrd="0" presId="urn:microsoft.com/office/officeart/2008/layout/HexagonCluster"/>
    <dgm:cxn modelId="{0AFB820A-9726-4543-A57F-A9434FE23A9F}" type="presParOf" srcId="{7BD92A23-99BD-2743-B1CC-5CCCA95DF2CC}" destId="{A3483470-0B00-0A45-8C36-3A571DE7229C}" srcOrd="0" destOrd="0" presId="urn:microsoft.com/office/officeart/2008/layout/HexagonCluster"/>
    <dgm:cxn modelId="{83CC18D4-0542-3041-8752-900CB46AE5C8}" type="presParOf" srcId="{236BD324-3FAD-7943-8CB2-8B1E829A6EF7}" destId="{810F4F5F-D84E-A84C-953A-91BAF2025E5F}" srcOrd="13" destOrd="0" presId="urn:microsoft.com/office/officeart/2008/layout/HexagonCluster"/>
    <dgm:cxn modelId="{DC5BDC01-88E7-2C4B-A825-B05C573F9812}" type="presParOf" srcId="{810F4F5F-D84E-A84C-953A-91BAF2025E5F}" destId="{304AD44E-165A-2642-821D-1687640091AF}" srcOrd="0" destOrd="0" presId="urn:microsoft.com/office/officeart/2008/layout/HexagonCluster"/>
    <dgm:cxn modelId="{D1BAAF3F-63C7-1A47-990A-D1F2C8BE4B08}" type="presParOf" srcId="{236BD324-3FAD-7943-8CB2-8B1E829A6EF7}" destId="{F8128041-10A9-5D4A-9157-3940FEE95495}" srcOrd="14" destOrd="0" presId="urn:microsoft.com/office/officeart/2008/layout/HexagonCluster"/>
    <dgm:cxn modelId="{F62EBC4E-F829-5144-8E8C-123FAA2DEACB}" type="presParOf" srcId="{F8128041-10A9-5D4A-9157-3940FEE95495}" destId="{D326E88C-E567-E64D-B003-05F2789B9077}" srcOrd="0" destOrd="0" presId="urn:microsoft.com/office/officeart/2008/layout/HexagonCluster"/>
    <dgm:cxn modelId="{1CA00C37-0DB9-F740-82AB-DD9E3970A342}" type="presParOf" srcId="{236BD324-3FAD-7943-8CB2-8B1E829A6EF7}" destId="{7E0D3811-3B65-1349-938E-0704B95DEA91}" srcOrd="15" destOrd="0" presId="urn:microsoft.com/office/officeart/2008/layout/HexagonCluster"/>
    <dgm:cxn modelId="{7CDD6DCB-C5CE-3D4B-930F-30AC738DF931}" type="presParOf" srcId="{7E0D3811-3B65-1349-938E-0704B95DEA91}" destId="{0A10AB14-14A9-6F44-A68F-34502518D6AF}" srcOrd="0" destOrd="0" presId="urn:microsoft.com/office/officeart/2008/layout/HexagonCluster"/>
    <dgm:cxn modelId="{C4773F96-7B71-2648-8FAF-8D0211EC063C}" type="presParOf" srcId="{236BD324-3FAD-7943-8CB2-8B1E829A6EF7}" destId="{2195213E-346D-B141-9A55-D5824A59DA25}" srcOrd="16" destOrd="0" presId="urn:microsoft.com/office/officeart/2008/layout/HexagonCluster"/>
    <dgm:cxn modelId="{C5C95245-3BDE-2B40-BF1B-D1CF24730324}" type="presParOf" srcId="{2195213E-346D-B141-9A55-D5824A59DA25}" destId="{BC031D1A-1C62-C444-A60D-33B23FC51DAE}" srcOrd="0" destOrd="0" presId="urn:microsoft.com/office/officeart/2008/layout/HexagonCluster"/>
    <dgm:cxn modelId="{D740EE47-7F59-9748-AECC-45A049AA53E5}" type="presParOf" srcId="{236BD324-3FAD-7943-8CB2-8B1E829A6EF7}" destId="{E7DBB64A-61E5-6A4B-A106-7097868A96FC}" srcOrd="17" destOrd="0" presId="urn:microsoft.com/office/officeart/2008/layout/HexagonCluster"/>
    <dgm:cxn modelId="{AB978987-07F6-9E4B-AE10-D1BF10F0F6DB}" type="presParOf" srcId="{E7DBB64A-61E5-6A4B-A106-7097868A96FC}" destId="{AC90B0F1-04BD-0C45-803C-EB00C82AB6A5}" srcOrd="0" destOrd="0" presId="urn:microsoft.com/office/officeart/2008/layout/HexagonCluster"/>
    <dgm:cxn modelId="{29F4AB3B-26C3-AD48-A824-617587638F1F}" type="presParOf" srcId="{236BD324-3FAD-7943-8CB2-8B1E829A6EF7}" destId="{576EB7BD-DB02-BE46-801C-F126AB4DCC70}" srcOrd="18" destOrd="0" presId="urn:microsoft.com/office/officeart/2008/layout/HexagonCluster"/>
    <dgm:cxn modelId="{29BC8F99-3934-2946-A0A2-63A93CC73BE4}" type="presParOf" srcId="{576EB7BD-DB02-BE46-801C-F126AB4DCC70}" destId="{1C4C2438-F350-3245-A0CB-BA59A394754A}" srcOrd="0" destOrd="0" presId="urn:microsoft.com/office/officeart/2008/layout/HexagonCluster"/>
    <dgm:cxn modelId="{113D1880-43EC-1F49-A249-C82CEF2B6634}" type="presParOf" srcId="{236BD324-3FAD-7943-8CB2-8B1E829A6EF7}" destId="{CF24C111-C234-CF42-B56D-C64D3658148A}" srcOrd="19" destOrd="0" presId="urn:microsoft.com/office/officeart/2008/layout/HexagonCluster"/>
    <dgm:cxn modelId="{A3C6D1A2-12A4-8947-9DA5-43C0A4C3EAAE}" type="presParOf" srcId="{CF24C111-C234-CF42-B56D-C64D3658148A}" destId="{4845B0E1-1D28-C148-A761-76BFB41254BD}" srcOrd="0" destOrd="0" presId="urn:microsoft.com/office/officeart/2008/layout/HexagonCluster"/>
    <dgm:cxn modelId="{162A86C2-EE1D-2F4A-81E2-A808F94AEDCC}" type="presParOf" srcId="{236BD324-3FAD-7943-8CB2-8B1E829A6EF7}" destId="{9A19A419-348E-B343-982F-20E3B82C9D63}" srcOrd="20" destOrd="0" presId="urn:microsoft.com/office/officeart/2008/layout/HexagonCluster"/>
    <dgm:cxn modelId="{F3EF6480-0167-A84F-B823-DCBD84BEC8AB}" type="presParOf" srcId="{9A19A419-348E-B343-982F-20E3B82C9D63}" destId="{4288D0BE-32C8-6B4D-9086-E2505B5C367C}" srcOrd="0" destOrd="0" presId="urn:microsoft.com/office/officeart/2008/layout/HexagonCluster"/>
    <dgm:cxn modelId="{7838CDA8-8831-F244-BA6A-BBF1AF68FDBC}" type="presParOf" srcId="{236BD324-3FAD-7943-8CB2-8B1E829A6EF7}" destId="{A306E296-3F47-2F43-94B5-401D2C8A4E87}" srcOrd="21" destOrd="0" presId="urn:microsoft.com/office/officeart/2008/layout/HexagonCluster"/>
    <dgm:cxn modelId="{F626994A-70ED-E745-9FEB-7045ED937787}" type="presParOf" srcId="{A306E296-3F47-2F43-94B5-401D2C8A4E87}" destId="{824EDD92-938A-BE4D-9A35-E8F449CE03F1}" srcOrd="0" destOrd="0" presId="urn:microsoft.com/office/officeart/2008/layout/HexagonCluster"/>
    <dgm:cxn modelId="{2C0E1CAC-E7F6-B444-A767-45B72BB8E538}" type="presParOf" srcId="{236BD324-3FAD-7943-8CB2-8B1E829A6EF7}" destId="{812F9CB2-CF63-0D47-A4D8-CA8E5A793651}" srcOrd="22" destOrd="0" presId="urn:microsoft.com/office/officeart/2008/layout/HexagonCluster"/>
    <dgm:cxn modelId="{B9A8B323-D059-064A-B6E1-D94483B8DB37}" type="presParOf" srcId="{812F9CB2-CF63-0D47-A4D8-CA8E5A793651}" destId="{FCD81796-22BD-4140-A67E-3EAF347E0269}" srcOrd="0" destOrd="0" presId="urn:microsoft.com/office/officeart/2008/layout/HexagonCluster"/>
    <dgm:cxn modelId="{4236FEDE-2B38-5949-8E40-CCA1E5B1879D}" type="presParOf" srcId="{236BD324-3FAD-7943-8CB2-8B1E829A6EF7}" destId="{F58C0290-C44F-4A47-9ED7-A9BCD5B59835}" srcOrd="23" destOrd="0" presId="urn:microsoft.com/office/officeart/2008/layout/HexagonCluster"/>
    <dgm:cxn modelId="{EC64C74D-8907-9F46-AC00-08298C595F8D}" type="presParOf" srcId="{F58C0290-C44F-4A47-9ED7-A9BCD5B59835}" destId="{CE525BE9-93F3-ED41-9E12-8487C2A1A926}" srcOrd="0" destOrd="0" presId="urn:microsoft.com/office/officeart/2008/layout/HexagonCluster"/>
    <dgm:cxn modelId="{42D3175B-A8DB-234B-9CDE-7F612EEAABB6}" type="presParOf" srcId="{236BD324-3FAD-7943-8CB2-8B1E829A6EF7}" destId="{A7DEB14A-EC40-C24A-91E7-07F08AEC7A46}" srcOrd="24" destOrd="0" presId="urn:microsoft.com/office/officeart/2008/layout/HexagonCluster"/>
    <dgm:cxn modelId="{9D0AC452-1D5E-AE4C-BDFF-72D5EB4D94E1}" type="presParOf" srcId="{A7DEB14A-EC40-C24A-91E7-07F08AEC7A46}" destId="{DEFAFC3A-DA9A-1644-8CA4-5A01110FDFEA}" srcOrd="0" destOrd="0" presId="urn:microsoft.com/office/officeart/2008/layout/HexagonCluster"/>
    <dgm:cxn modelId="{A0F25AED-685B-F94E-91BB-47B50957954B}" type="presParOf" srcId="{236BD324-3FAD-7943-8CB2-8B1E829A6EF7}" destId="{748EA61B-8A7A-094E-8036-53AB59D4E366}" srcOrd="25" destOrd="0" presId="urn:microsoft.com/office/officeart/2008/layout/HexagonCluster"/>
    <dgm:cxn modelId="{1C9F9AB7-025D-9B44-9A1C-D99CB2D811EC}" type="presParOf" srcId="{748EA61B-8A7A-094E-8036-53AB59D4E366}" destId="{BCC7B884-AD0A-FC40-A491-BE2A4F62BE63}" srcOrd="0" destOrd="0" presId="urn:microsoft.com/office/officeart/2008/layout/HexagonCluster"/>
    <dgm:cxn modelId="{361506A3-072C-7F4D-9594-5C9D7A812EFD}" type="presParOf" srcId="{236BD324-3FAD-7943-8CB2-8B1E829A6EF7}" destId="{72893009-4CCA-0B47-B915-D86E2BE33FF4}" srcOrd="26" destOrd="0" presId="urn:microsoft.com/office/officeart/2008/layout/HexagonCluster"/>
    <dgm:cxn modelId="{E9C2CA67-FF0C-7F41-A680-DDF4F8AE4D0F}" type="presParOf" srcId="{72893009-4CCA-0B47-B915-D86E2BE33FF4}" destId="{D7878AC5-972D-2E48-BB3D-87E663187E4D}" srcOrd="0" destOrd="0" presId="urn:microsoft.com/office/officeart/2008/layout/HexagonCluster"/>
    <dgm:cxn modelId="{E0FB5E76-3A32-CA49-96C6-D65B7D794BE1}" type="presParOf" srcId="{236BD324-3FAD-7943-8CB2-8B1E829A6EF7}" destId="{F83C0BC8-25A3-6446-8A6C-37A6E32F4C8E}" srcOrd="27" destOrd="0" presId="urn:microsoft.com/office/officeart/2008/layout/HexagonCluster"/>
    <dgm:cxn modelId="{BF135305-9AF1-604D-B956-44BD27A2096F}" type="presParOf" srcId="{F83C0BC8-25A3-6446-8A6C-37A6E32F4C8E}" destId="{11A3B637-4F82-BB4D-8E8B-8C5D4D1D0DFE}" srcOrd="0" destOrd="0" presId="urn:microsoft.com/office/officeart/2008/layout/HexagonCluster"/>
    <dgm:cxn modelId="{3E7621AB-A86B-7A4C-8537-937359E7287E}" type="presParOf" srcId="{236BD324-3FAD-7943-8CB2-8B1E829A6EF7}" destId="{1883A8C8-A1C3-B949-895B-79CDC22138B4}" srcOrd="28" destOrd="0" presId="urn:microsoft.com/office/officeart/2008/layout/HexagonCluster"/>
    <dgm:cxn modelId="{747F772E-4B98-F44F-BD98-5B9947B49512}" type="presParOf" srcId="{1883A8C8-A1C3-B949-895B-79CDC22138B4}" destId="{F857787B-37B8-7844-88FE-F2D389187441}" srcOrd="0" destOrd="0" presId="urn:microsoft.com/office/officeart/2008/layout/HexagonCluster"/>
    <dgm:cxn modelId="{0CA2973E-8B49-1146-B6B8-6981488AF680}" type="presParOf" srcId="{236BD324-3FAD-7943-8CB2-8B1E829A6EF7}" destId="{62BEA153-8BA4-1147-B31C-6B97CEDB06D8}" srcOrd="29" destOrd="0" presId="urn:microsoft.com/office/officeart/2008/layout/HexagonCluster"/>
    <dgm:cxn modelId="{2EAD8FD3-539A-F44A-8BCF-A9B12F9B7458}" type="presParOf" srcId="{62BEA153-8BA4-1147-B31C-6B97CEDB06D8}" destId="{77227FC8-4189-7740-8141-52AC4603D31A}" srcOrd="0" destOrd="0" presId="urn:microsoft.com/office/officeart/2008/layout/HexagonCluster"/>
    <dgm:cxn modelId="{A9DF8D9E-1032-4242-B9B1-AFD07A8AAE5A}" type="presParOf" srcId="{236BD324-3FAD-7943-8CB2-8B1E829A6EF7}" destId="{8C7EB9D5-AED1-8D42-AD9E-054147BDFA3C}" srcOrd="30" destOrd="0" presId="urn:microsoft.com/office/officeart/2008/layout/HexagonCluster"/>
    <dgm:cxn modelId="{38F9A85B-6AEB-944D-B8DE-993CA630F6E7}" type="presParOf" srcId="{8C7EB9D5-AED1-8D42-AD9E-054147BDFA3C}" destId="{BB2DB1A1-2993-8A47-B242-25CDF7EB3859}" srcOrd="0" destOrd="0" presId="urn:microsoft.com/office/officeart/2008/layout/HexagonCluster"/>
    <dgm:cxn modelId="{003C6CF8-7D19-954A-A6EB-3D1DFD9AF063}" type="presParOf" srcId="{236BD324-3FAD-7943-8CB2-8B1E829A6EF7}" destId="{7F46D9AF-D990-B443-8627-F358DF8447CC}" srcOrd="31" destOrd="0" presId="urn:microsoft.com/office/officeart/2008/layout/HexagonCluster"/>
    <dgm:cxn modelId="{4F3F25E4-E9DB-D547-B091-9AFC219D91F8}" type="presParOf" srcId="{7F46D9AF-D990-B443-8627-F358DF8447CC}" destId="{ACC25F75-3A8B-E343-A48D-36EA5C792223}" srcOrd="0" destOrd="0" presId="urn:microsoft.com/office/officeart/2008/layout/HexagonCluster"/>
    <dgm:cxn modelId="{51ECD3BE-6776-9D4C-AC3F-BA8E8B6FE0FC}" type="presParOf" srcId="{236BD324-3FAD-7943-8CB2-8B1E829A6EF7}" destId="{BB9EE729-A7E1-CD43-A475-3F162B1C166F}" srcOrd="32" destOrd="0" presId="urn:microsoft.com/office/officeart/2008/layout/HexagonCluster"/>
    <dgm:cxn modelId="{CF2554BD-3E2C-8543-BDAA-9D00A6A94A5F}" type="presParOf" srcId="{BB9EE729-A7E1-CD43-A475-3F162B1C166F}" destId="{7FD0D9DB-E4AC-F140-90C2-C3D81CBFDCC4}" srcOrd="0" destOrd="0" presId="urn:microsoft.com/office/officeart/2008/layout/HexagonCluster"/>
    <dgm:cxn modelId="{2073E213-AC37-124D-A033-4ACFD9C077DB}" type="presParOf" srcId="{236BD324-3FAD-7943-8CB2-8B1E829A6EF7}" destId="{248BB848-06E8-9848-85B3-ED5A44F2646B}" srcOrd="33" destOrd="0" presId="urn:microsoft.com/office/officeart/2008/layout/HexagonCluster"/>
    <dgm:cxn modelId="{53BE4F71-C471-054C-B8EB-FE3CE821C7F1}" type="presParOf" srcId="{248BB848-06E8-9848-85B3-ED5A44F2646B}" destId="{C4CE104E-0C76-D045-9703-8330610156F2}" srcOrd="0" destOrd="0" presId="urn:microsoft.com/office/officeart/2008/layout/HexagonCluster"/>
    <dgm:cxn modelId="{C81BEDE7-B369-9B4C-8576-48AAA674091B}" type="presParOf" srcId="{236BD324-3FAD-7943-8CB2-8B1E829A6EF7}" destId="{09F27E0C-2887-D649-B7FE-F93F3425A2B7}" srcOrd="34" destOrd="0" presId="urn:microsoft.com/office/officeart/2008/layout/HexagonCluster"/>
    <dgm:cxn modelId="{8F206A3F-4124-B145-A9BB-E0E4AE0765AD}" type="presParOf" srcId="{09F27E0C-2887-D649-B7FE-F93F3425A2B7}" destId="{2A25C452-4B69-0F49-BE37-CFF7EA9F9C34}" srcOrd="0" destOrd="0" presId="urn:microsoft.com/office/officeart/2008/layout/HexagonCluster"/>
    <dgm:cxn modelId="{4308861C-C2C8-784C-BC2A-2D3D5F9F000F}" type="presParOf" srcId="{236BD324-3FAD-7943-8CB2-8B1E829A6EF7}" destId="{8CA08AE2-6F1C-DA40-B98C-1F930EAFD467}" srcOrd="35" destOrd="0" presId="urn:microsoft.com/office/officeart/2008/layout/HexagonCluster"/>
    <dgm:cxn modelId="{25A9BF5F-261D-6D40-AAE5-12EDDF528D17}" type="presParOf" srcId="{8CA08AE2-6F1C-DA40-B98C-1F930EAFD467}" destId="{CAD77CB5-F994-2749-9BA5-4A8F1547D55A}" srcOrd="0" destOrd="0" presId="urn:microsoft.com/office/officeart/2008/layout/HexagonCluster"/>
    <dgm:cxn modelId="{8C3E5F33-5C22-704C-BBED-A5456F83C7F9}" type="presParOf" srcId="{236BD324-3FAD-7943-8CB2-8B1E829A6EF7}" destId="{603DFBC5-6766-3C4D-A5F8-87B38B65F352}" srcOrd="36" destOrd="0" presId="urn:microsoft.com/office/officeart/2008/layout/HexagonCluster"/>
    <dgm:cxn modelId="{478808E5-9861-5C48-A82F-E5C6BC56414F}" type="presParOf" srcId="{603DFBC5-6766-3C4D-A5F8-87B38B65F352}" destId="{BDF74FD3-D695-CB4F-BAD0-0E8422A592A7}" srcOrd="0" destOrd="0" presId="urn:microsoft.com/office/officeart/2008/layout/HexagonCluster"/>
    <dgm:cxn modelId="{E27145A9-AB65-BC44-B6D9-BB626C12A7F7}" type="presParOf" srcId="{236BD324-3FAD-7943-8CB2-8B1E829A6EF7}" destId="{F7F29057-3255-7C44-8D03-801523723F39}" srcOrd="37" destOrd="0" presId="urn:microsoft.com/office/officeart/2008/layout/HexagonCluster"/>
    <dgm:cxn modelId="{3D74B701-6E0F-B640-923F-72A4BB6C189E}" type="presParOf" srcId="{F7F29057-3255-7C44-8D03-801523723F39}" destId="{7DE9241F-DE53-7245-A44B-D1EC3CDC976D}" srcOrd="0" destOrd="0" presId="urn:microsoft.com/office/officeart/2008/layout/HexagonCluster"/>
    <dgm:cxn modelId="{B362AC0C-89A7-0341-9A9C-A330C8602A0B}" type="presParOf" srcId="{236BD324-3FAD-7943-8CB2-8B1E829A6EF7}" destId="{36138B33-68E1-A344-BC99-1D72928165BE}" srcOrd="38" destOrd="0" presId="urn:microsoft.com/office/officeart/2008/layout/HexagonCluster"/>
    <dgm:cxn modelId="{56ECD2F3-EEC7-F54E-91F1-4A76B3ACF96F}" type="presParOf" srcId="{36138B33-68E1-A344-BC99-1D72928165BE}" destId="{21CB8164-B458-2444-9B92-A6A55A2B5753}" srcOrd="0" destOrd="0" presId="urn:microsoft.com/office/officeart/2008/layout/HexagonCluster"/>
    <dgm:cxn modelId="{A24A15E3-93B9-744C-8224-43E2CBD3AB1B}" type="presParOf" srcId="{236BD324-3FAD-7943-8CB2-8B1E829A6EF7}" destId="{376C89DD-F940-8049-95B9-4D3E866FC6E8}" srcOrd="39" destOrd="0" presId="urn:microsoft.com/office/officeart/2008/layout/HexagonCluster"/>
    <dgm:cxn modelId="{CD7DC739-1B43-2F45-94D1-22DBA4DDB57A}" type="presParOf" srcId="{376C89DD-F940-8049-95B9-4D3E866FC6E8}" destId="{17C29456-A0BE-7C4B-BE19-E381CE81792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85F634-A093-D149-8205-6C30955364BD}" type="doc">
      <dgm:prSet loTypeId="urn:microsoft.com/office/officeart/2005/8/layout/process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41D41C-3538-7A45-8F39-4D50C44844E7}">
      <dgm:prSet phldrT="[Text]"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</a:rPr>
            <a:t>第一期：建造全自动供应链</a:t>
          </a:r>
          <a:r>
            <a:rPr lang="zh-CN" altLang="en-US" sz="1100" dirty="0" smtClean="0">
              <a:solidFill>
                <a:schemeClr val="tx1"/>
              </a:solidFill>
            </a:rPr>
            <a:t>（工业工程系）</a:t>
          </a:r>
          <a:endParaRPr lang="en-US" sz="1100" dirty="0">
            <a:solidFill>
              <a:schemeClr val="tx1"/>
            </a:solidFill>
          </a:endParaRPr>
        </a:p>
      </dgm:t>
    </dgm:pt>
    <dgm:pt modelId="{04A00CBA-2955-2C47-BA82-6442041D8224}" type="parTrans" cxnId="{1C1C5DF6-BBCB-1E44-BC2C-B8751CE3340A}">
      <dgm:prSet/>
      <dgm:spPr/>
      <dgm:t>
        <a:bodyPr/>
        <a:lstStyle/>
        <a:p>
          <a:endParaRPr lang="en-US"/>
        </a:p>
      </dgm:t>
    </dgm:pt>
    <dgm:pt modelId="{B5A5D101-9EC3-A845-AC39-CCB882BA16AF}" type="sibTrans" cxnId="{1C1C5DF6-BBCB-1E44-BC2C-B8751CE3340A}">
      <dgm:prSet/>
      <dgm:spPr/>
      <dgm:t>
        <a:bodyPr/>
        <a:lstStyle/>
        <a:p>
          <a:endParaRPr lang="en-US"/>
        </a:p>
      </dgm:t>
    </dgm:pt>
    <dgm:pt modelId="{E087EEEB-5BB6-DD4A-B3CD-D50488203CC9}">
      <dgm:prSet phldrT="[Text]" custT="1"/>
      <dgm:spPr/>
      <dgm:t>
        <a:bodyPr/>
        <a:lstStyle/>
        <a:p>
          <a:r>
            <a:rPr lang="en-US" altLang="zh-CN" sz="1400" dirty="0" smtClean="0"/>
            <a:t>2012-8</a:t>
          </a:r>
          <a:endParaRPr lang="en-US" sz="1400" dirty="0"/>
        </a:p>
      </dgm:t>
    </dgm:pt>
    <dgm:pt modelId="{89F7DF88-1717-5F41-AA9C-26739ED6CC3C}" type="parTrans" cxnId="{CD609B08-68DF-7348-8EEA-180AF80E01D7}">
      <dgm:prSet/>
      <dgm:spPr/>
      <dgm:t>
        <a:bodyPr/>
        <a:lstStyle/>
        <a:p>
          <a:endParaRPr lang="en-US"/>
        </a:p>
      </dgm:t>
    </dgm:pt>
    <dgm:pt modelId="{11F76CF2-085E-0249-85BF-BA441EDB0FB3}" type="sibTrans" cxnId="{CD609B08-68DF-7348-8EEA-180AF80E01D7}">
      <dgm:prSet/>
      <dgm:spPr/>
      <dgm:t>
        <a:bodyPr/>
        <a:lstStyle/>
        <a:p>
          <a:endParaRPr lang="en-US"/>
        </a:p>
      </dgm:t>
    </dgm:pt>
    <dgm:pt modelId="{7F1CDF84-665A-DC41-9D8D-FE1FA94802D6}">
      <dgm:prSet phldrT="[Text]" custT="1"/>
      <dgm:spPr/>
      <dgm:t>
        <a:bodyPr/>
        <a:lstStyle/>
        <a:p>
          <a:r>
            <a:rPr lang="zh-CN" altLang="en-US" sz="1400" dirty="0" smtClean="0">
              <a:solidFill>
                <a:srgbClr val="000000"/>
              </a:solidFill>
            </a:rPr>
            <a:t>第二期：建设南海无人岛</a:t>
          </a:r>
          <a:r>
            <a:rPr lang="zh-CN" altLang="en-US" sz="1100" dirty="0" smtClean="0">
              <a:solidFill>
                <a:srgbClr val="000000"/>
              </a:solidFill>
            </a:rPr>
            <a:t>（教务处</a:t>
          </a:r>
          <a:r>
            <a:rPr lang="en-US" altLang="zh-CN" sz="1100" dirty="0" smtClean="0">
              <a:solidFill>
                <a:srgbClr val="000000"/>
              </a:solidFill>
            </a:rPr>
            <a:t>/</a:t>
          </a:r>
          <a:r>
            <a:rPr lang="zh-CN" altLang="en-US" sz="1100" dirty="0" smtClean="0">
              <a:solidFill>
                <a:srgbClr val="000000"/>
              </a:solidFill>
            </a:rPr>
            <a:t>钱班）</a:t>
          </a:r>
          <a:endParaRPr lang="en-US" sz="1400" dirty="0">
            <a:solidFill>
              <a:srgbClr val="000000"/>
            </a:solidFill>
          </a:endParaRPr>
        </a:p>
      </dgm:t>
    </dgm:pt>
    <dgm:pt modelId="{A5976B71-0760-5F4F-8C43-541A8FE90C54}" type="parTrans" cxnId="{3F0D16B9-BF57-8644-B21C-BBADE4E020C8}">
      <dgm:prSet/>
      <dgm:spPr/>
      <dgm:t>
        <a:bodyPr/>
        <a:lstStyle/>
        <a:p>
          <a:endParaRPr lang="en-US"/>
        </a:p>
      </dgm:t>
    </dgm:pt>
    <dgm:pt modelId="{01DB2D84-A4E8-D042-8069-20D93843BF27}" type="sibTrans" cxnId="{3F0D16B9-BF57-8644-B21C-BBADE4E020C8}">
      <dgm:prSet/>
      <dgm:spPr/>
      <dgm:t>
        <a:bodyPr/>
        <a:lstStyle/>
        <a:p>
          <a:endParaRPr lang="en-US"/>
        </a:p>
      </dgm:t>
    </dgm:pt>
    <dgm:pt modelId="{A5543728-D232-FA4F-849C-881E4D12B91D}">
      <dgm:prSet phldrT="[Text]" custT="1"/>
      <dgm:spPr/>
      <dgm:t>
        <a:bodyPr/>
        <a:lstStyle/>
        <a:p>
          <a:r>
            <a:rPr lang="en-US" altLang="zh-CN" sz="1400" dirty="0" smtClean="0"/>
            <a:t>2013-1</a:t>
          </a:r>
          <a:endParaRPr lang="en-US" sz="1400" dirty="0"/>
        </a:p>
      </dgm:t>
    </dgm:pt>
    <dgm:pt modelId="{7CD52E9B-7D73-0A47-803D-8A257B540862}" type="parTrans" cxnId="{4E72DDEC-1BA1-A645-8C6A-0C85D7BDDCE0}">
      <dgm:prSet/>
      <dgm:spPr/>
      <dgm:t>
        <a:bodyPr/>
        <a:lstStyle/>
        <a:p>
          <a:endParaRPr lang="en-US"/>
        </a:p>
      </dgm:t>
    </dgm:pt>
    <dgm:pt modelId="{AD99F965-35DA-684C-ACE0-C706F0A48647}" type="sibTrans" cxnId="{4E72DDEC-1BA1-A645-8C6A-0C85D7BDDCE0}">
      <dgm:prSet/>
      <dgm:spPr/>
      <dgm:t>
        <a:bodyPr/>
        <a:lstStyle/>
        <a:p>
          <a:endParaRPr lang="en-US"/>
        </a:p>
      </dgm:t>
    </dgm:pt>
    <dgm:pt modelId="{B6913481-E6AD-8F48-A45A-BF1BBA0BB376}">
      <dgm:prSet phldrT="[Text]" custT="1"/>
      <dgm:spPr/>
      <dgm:t>
        <a:bodyPr/>
        <a:lstStyle/>
        <a:p>
          <a:r>
            <a:rPr lang="zh-CN" altLang="en-US" sz="1400" dirty="0" smtClean="0">
              <a:solidFill>
                <a:srgbClr val="000000"/>
              </a:solidFill>
            </a:rPr>
            <a:t>第三期：开发可持续发展数字国度</a:t>
          </a:r>
          <a:r>
            <a:rPr lang="zh-CN" altLang="en-US" sz="1100" dirty="0" smtClean="0">
              <a:solidFill>
                <a:srgbClr val="000000"/>
              </a:solidFill>
            </a:rPr>
            <a:t>（国际处）</a:t>
          </a:r>
          <a:endParaRPr lang="en-US" sz="1100" dirty="0">
            <a:solidFill>
              <a:srgbClr val="000000"/>
            </a:solidFill>
          </a:endParaRPr>
        </a:p>
      </dgm:t>
    </dgm:pt>
    <dgm:pt modelId="{B5D230DA-3E53-A246-9D95-49B75EDBE897}" type="parTrans" cxnId="{5AD0B06D-BB71-7044-8939-14A90BBF083F}">
      <dgm:prSet/>
      <dgm:spPr/>
      <dgm:t>
        <a:bodyPr/>
        <a:lstStyle/>
        <a:p>
          <a:endParaRPr lang="en-US"/>
        </a:p>
      </dgm:t>
    </dgm:pt>
    <dgm:pt modelId="{C397EA6E-A020-FE4F-9A46-D58A932F4C38}" type="sibTrans" cxnId="{5AD0B06D-BB71-7044-8939-14A90BBF083F}">
      <dgm:prSet/>
      <dgm:spPr/>
      <dgm:t>
        <a:bodyPr/>
        <a:lstStyle/>
        <a:p>
          <a:endParaRPr lang="en-US"/>
        </a:p>
      </dgm:t>
    </dgm:pt>
    <dgm:pt modelId="{E4B4E60D-B0D4-F64A-B8B5-EC1F69D10EC0}">
      <dgm:prSet phldrT="[Text]" custT="1"/>
      <dgm:spPr/>
      <dgm:t>
        <a:bodyPr/>
        <a:lstStyle/>
        <a:p>
          <a:r>
            <a:rPr lang="en-US" altLang="zh-CN" sz="1400" dirty="0" smtClean="0"/>
            <a:t>2013-8</a:t>
          </a:r>
          <a:endParaRPr lang="en-US" sz="1400" dirty="0"/>
        </a:p>
      </dgm:t>
    </dgm:pt>
    <dgm:pt modelId="{68490FBE-336D-CE46-897F-74DF984274D9}" type="parTrans" cxnId="{415D28B2-4E57-6242-9F95-4DB76A3AEFC8}">
      <dgm:prSet/>
      <dgm:spPr/>
      <dgm:t>
        <a:bodyPr/>
        <a:lstStyle/>
        <a:p>
          <a:endParaRPr lang="en-US"/>
        </a:p>
      </dgm:t>
    </dgm:pt>
    <dgm:pt modelId="{0A9CBA11-0331-2341-B591-7969D3FB3FCA}" type="sibTrans" cxnId="{415D28B2-4E57-6242-9F95-4DB76A3AEFC8}">
      <dgm:prSet/>
      <dgm:spPr/>
      <dgm:t>
        <a:bodyPr/>
        <a:lstStyle/>
        <a:p>
          <a:endParaRPr lang="en-US"/>
        </a:p>
      </dgm:t>
    </dgm:pt>
    <dgm:pt modelId="{BBA1877C-3C4B-624D-8639-C44344E550A1}">
      <dgm:prSet custT="1"/>
      <dgm:spPr/>
      <dgm:t>
        <a:bodyPr/>
        <a:lstStyle/>
        <a:p>
          <a:r>
            <a:rPr lang="zh-CN" altLang="en-US" sz="1400" dirty="0" smtClean="0"/>
            <a:t>挑战方：</a:t>
          </a:r>
          <a:r>
            <a:rPr lang="en-US" altLang="zh-CN" sz="1400" dirty="0" smtClean="0"/>
            <a:t>6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7FB1FFDA-07C5-8C4D-BB10-B8168CEDA638}" type="parTrans" cxnId="{17C37381-7F78-1847-827D-66ABA03D1545}">
      <dgm:prSet/>
      <dgm:spPr/>
      <dgm:t>
        <a:bodyPr/>
        <a:lstStyle/>
        <a:p>
          <a:endParaRPr lang="en-US"/>
        </a:p>
      </dgm:t>
    </dgm:pt>
    <dgm:pt modelId="{04450240-97E2-A14F-87AA-B20BB6AB87CD}" type="sibTrans" cxnId="{17C37381-7F78-1847-827D-66ABA03D1545}">
      <dgm:prSet/>
      <dgm:spPr/>
      <dgm:t>
        <a:bodyPr/>
        <a:lstStyle/>
        <a:p>
          <a:endParaRPr lang="en-US"/>
        </a:p>
      </dgm:t>
    </dgm:pt>
    <dgm:pt modelId="{89FC3976-BF1B-9E44-A51F-7B044C494BDB}">
      <dgm:prSet custT="1"/>
      <dgm:spPr/>
      <dgm:t>
        <a:bodyPr/>
        <a:lstStyle/>
        <a:p>
          <a:r>
            <a:rPr lang="zh-CN" altLang="en-US" sz="1400" dirty="0" smtClean="0"/>
            <a:t>任务方：</a:t>
          </a:r>
          <a:r>
            <a:rPr lang="en-US" altLang="zh-CN" sz="1400" dirty="0" smtClean="0"/>
            <a:t>78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0247C6F0-FE4A-BD46-A64A-3100A3BF7511}" type="parTrans" cxnId="{B84A0B36-DE4B-D142-A8ED-4F7D3941052D}">
      <dgm:prSet/>
      <dgm:spPr/>
      <dgm:t>
        <a:bodyPr/>
        <a:lstStyle/>
        <a:p>
          <a:endParaRPr lang="en-US"/>
        </a:p>
      </dgm:t>
    </dgm:pt>
    <dgm:pt modelId="{8646F6E5-BFA6-184C-A3ED-BCB82197683F}" type="sibTrans" cxnId="{B84A0B36-DE4B-D142-A8ED-4F7D3941052D}">
      <dgm:prSet/>
      <dgm:spPr/>
      <dgm:t>
        <a:bodyPr/>
        <a:lstStyle/>
        <a:p>
          <a:endParaRPr lang="en-US"/>
        </a:p>
      </dgm:t>
    </dgm:pt>
    <dgm:pt modelId="{A20A8842-3B07-C84C-8BC7-9616A5ECEFF0}">
      <dgm:prSet custT="1"/>
      <dgm:spPr/>
      <dgm:t>
        <a:bodyPr/>
        <a:lstStyle/>
        <a:p>
          <a:r>
            <a:rPr lang="zh-CN" altLang="en-US" sz="1400" dirty="0" smtClean="0"/>
            <a:t>挑战方：</a:t>
          </a:r>
          <a:r>
            <a:rPr lang="en-US" altLang="zh-CN" sz="1400" dirty="0" smtClean="0"/>
            <a:t>50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F4D7470D-B992-C74F-8C5C-000B5BBB5418}" type="parTrans" cxnId="{BE09FA20-4039-ED44-B55C-8D215D9A9FBF}">
      <dgm:prSet/>
      <dgm:spPr/>
      <dgm:t>
        <a:bodyPr/>
        <a:lstStyle/>
        <a:p>
          <a:endParaRPr lang="en-US"/>
        </a:p>
      </dgm:t>
    </dgm:pt>
    <dgm:pt modelId="{B7EFCD6D-D0D2-E446-A989-6F7819C1C978}" type="sibTrans" cxnId="{BE09FA20-4039-ED44-B55C-8D215D9A9FBF}">
      <dgm:prSet/>
      <dgm:spPr/>
      <dgm:t>
        <a:bodyPr/>
        <a:lstStyle/>
        <a:p>
          <a:endParaRPr lang="en-US"/>
        </a:p>
      </dgm:t>
    </dgm:pt>
    <dgm:pt modelId="{F876B3F4-3AA3-7E4A-8D4D-CCCD7A92FB80}">
      <dgm:prSet custT="1"/>
      <dgm:spPr/>
      <dgm:t>
        <a:bodyPr/>
        <a:lstStyle/>
        <a:p>
          <a:r>
            <a:rPr lang="zh-CN" altLang="en-US" sz="1400" dirty="0" smtClean="0"/>
            <a:t>任务方：</a:t>
          </a:r>
          <a:r>
            <a:rPr lang="en-US" altLang="zh-CN" sz="1400" dirty="0" smtClean="0"/>
            <a:t>80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E39E1EA7-AF4A-6C47-86AE-E9DB5EB96ECF}" type="parTrans" cxnId="{5E8AB4F7-D622-B048-81E7-2D43482009BC}">
      <dgm:prSet/>
      <dgm:spPr/>
      <dgm:t>
        <a:bodyPr/>
        <a:lstStyle/>
        <a:p>
          <a:endParaRPr lang="en-US"/>
        </a:p>
      </dgm:t>
    </dgm:pt>
    <dgm:pt modelId="{AA14A2F7-C90E-D144-83BC-27B01C37578F}" type="sibTrans" cxnId="{5E8AB4F7-D622-B048-81E7-2D43482009BC}">
      <dgm:prSet/>
      <dgm:spPr/>
      <dgm:t>
        <a:bodyPr/>
        <a:lstStyle/>
        <a:p>
          <a:endParaRPr lang="en-US"/>
        </a:p>
      </dgm:t>
    </dgm:pt>
    <dgm:pt modelId="{4FEEB0B2-75A0-FD40-A492-D3E927F584FB}">
      <dgm:prSet custT="1"/>
      <dgm:spPr/>
      <dgm:t>
        <a:bodyPr/>
        <a:lstStyle/>
        <a:p>
          <a:r>
            <a:rPr lang="zh-CN" altLang="en-US" sz="1400" dirty="0" smtClean="0"/>
            <a:t>挑战方：</a:t>
          </a:r>
          <a:r>
            <a:rPr lang="en-US" altLang="zh-CN" sz="1400" dirty="0" smtClean="0"/>
            <a:t>20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6648ACCD-25CB-2C44-84EC-63BFBD24FBE3}" type="parTrans" cxnId="{6BD4D4C8-8EC7-D84D-922B-5170C4E64BFE}">
      <dgm:prSet/>
      <dgm:spPr/>
      <dgm:t>
        <a:bodyPr/>
        <a:lstStyle/>
        <a:p>
          <a:endParaRPr lang="en-US"/>
        </a:p>
      </dgm:t>
    </dgm:pt>
    <dgm:pt modelId="{80702F25-558B-AE42-B1C8-56E0175F3C82}" type="sibTrans" cxnId="{6BD4D4C8-8EC7-D84D-922B-5170C4E64BFE}">
      <dgm:prSet/>
      <dgm:spPr/>
      <dgm:t>
        <a:bodyPr/>
        <a:lstStyle/>
        <a:p>
          <a:endParaRPr lang="en-US"/>
        </a:p>
      </dgm:t>
    </dgm:pt>
    <dgm:pt modelId="{8F9136C6-9002-5641-AD93-DFA491BFE6AC}">
      <dgm:prSet custT="1"/>
      <dgm:spPr/>
      <dgm:t>
        <a:bodyPr/>
        <a:lstStyle/>
        <a:p>
          <a:r>
            <a:rPr lang="zh-CN" altLang="en-US" sz="1400" dirty="0" smtClean="0"/>
            <a:t>任务方：</a:t>
          </a:r>
          <a:r>
            <a:rPr lang="en-US" altLang="zh-CN" sz="1400" dirty="0" smtClean="0"/>
            <a:t>80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1D202891-670B-9B40-98AB-02EA3E135D2B}" type="parTrans" cxnId="{694EC0D8-17BB-2B4A-8C54-D1674404CCD9}">
      <dgm:prSet/>
      <dgm:spPr/>
      <dgm:t>
        <a:bodyPr/>
        <a:lstStyle/>
        <a:p>
          <a:endParaRPr lang="en-US"/>
        </a:p>
      </dgm:t>
    </dgm:pt>
    <dgm:pt modelId="{77E0743A-658D-6B43-B588-A5B31D798AC2}" type="sibTrans" cxnId="{694EC0D8-17BB-2B4A-8C54-D1674404CCD9}">
      <dgm:prSet/>
      <dgm:spPr/>
      <dgm:t>
        <a:bodyPr/>
        <a:lstStyle/>
        <a:p>
          <a:endParaRPr lang="en-US"/>
        </a:p>
      </dgm:t>
    </dgm:pt>
    <dgm:pt modelId="{536E6356-3216-ED43-A02B-9DDF7A0BC110}">
      <dgm:prSet custT="1"/>
      <dgm:spPr/>
      <dgm:t>
        <a:bodyPr/>
        <a:lstStyle/>
        <a:p>
          <a:r>
            <a:rPr lang="zh-CN" altLang="en-US" sz="1400" dirty="0" smtClean="0"/>
            <a:t>来自各地的</a:t>
          </a:r>
          <a:r>
            <a:rPr lang="zh-CN" altLang="en-US" sz="1400" b="0" dirty="0" smtClean="0">
              <a:solidFill>
                <a:srgbClr val="FF0000"/>
              </a:solidFill>
            </a:rPr>
            <a:t>志愿者</a:t>
          </a:r>
          <a:r>
            <a:rPr lang="zh-CN" altLang="en-US" sz="1400" dirty="0" smtClean="0"/>
            <a:t>和</a:t>
          </a:r>
          <a:r>
            <a:rPr lang="zh-CN" altLang="en-US" sz="1400" dirty="0" smtClean="0">
              <a:solidFill>
                <a:srgbClr val="FF0000"/>
              </a:solidFill>
            </a:rPr>
            <a:t>大学生</a:t>
          </a:r>
          <a:endParaRPr lang="en-US" altLang="zh-CN" sz="1400" dirty="0" smtClean="0">
            <a:solidFill>
              <a:srgbClr val="FF0000"/>
            </a:solidFill>
          </a:endParaRPr>
        </a:p>
      </dgm:t>
    </dgm:pt>
    <dgm:pt modelId="{9A008AC8-524A-FB45-800B-BFD30B2E52BC}" type="parTrans" cxnId="{E7975E93-F0BB-9C42-9446-C0950F980AF4}">
      <dgm:prSet/>
      <dgm:spPr/>
      <dgm:t>
        <a:bodyPr/>
        <a:lstStyle/>
        <a:p>
          <a:endParaRPr lang="en-US"/>
        </a:p>
      </dgm:t>
    </dgm:pt>
    <dgm:pt modelId="{3E0CA0C0-564B-454B-92F3-3338BE7E548F}" type="sibTrans" cxnId="{E7975E93-F0BB-9C42-9446-C0950F980AF4}">
      <dgm:prSet/>
      <dgm:spPr/>
      <dgm:t>
        <a:bodyPr/>
        <a:lstStyle/>
        <a:p>
          <a:endParaRPr lang="en-US"/>
        </a:p>
      </dgm:t>
    </dgm:pt>
    <dgm:pt modelId="{020F7675-E18E-D840-B549-EA6AD0F0D224}">
      <dgm:prSet custT="1"/>
      <dgm:spPr/>
      <dgm:t>
        <a:bodyPr/>
        <a:lstStyle/>
        <a:p>
          <a:r>
            <a:rPr lang="en-US" altLang="zh-CN" sz="1400" dirty="0" smtClean="0"/>
            <a:t>9</a:t>
          </a:r>
          <a:r>
            <a:rPr lang="zh-CN" altLang="en-US" sz="1400" dirty="0" smtClean="0"/>
            <a:t>个不同科系的</a:t>
          </a:r>
          <a:r>
            <a:rPr lang="zh-CN" altLang="en-US" sz="1400" dirty="0" smtClean="0">
              <a:solidFill>
                <a:srgbClr val="FF0000"/>
              </a:solidFill>
            </a:rPr>
            <a:t>工程管理硕士</a:t>
          </a:r>
          <a:endParaRPr lang="en-US" altLang="zh-CN" sz="1400" dirty="0" smtClean="0">
            <a:solidFill>
              <a:srgbClr val="FF0000"/>
            </a:solidFill>
          </a:endParaRPr>
        </a:p>
      </dgm:t>
    </dgm:pt>
    <dgm:pt modelId="{3A98FFFB-1467-9E47-A7E8-7206048C6A0C}" type="parTrans" cxnId="{64D07037-A677-B948-911D-75D333E87A07}">
      <dgm:prSet/>
      <dgm:spPr/>
      <dgm:t>
        <a:bodyPr/>
        <a:lstStyle/>
        <a:p>
          <a:endParaRPr lang="en-US"/>
        </a:p>
      </dgm:t>
    </dgm:pt>
    <dgm:pt modelId="{37C5EC92-B71F-C24E-8687-2F6AC776C278}" type="sibTrans" cxnId="{64D07037-A677-B948-911D-75D333E87A07}">
      <dgm:prSet/>
      <dgm:spPr/>
      <dgm:t>
        <a:bodyPr/>
        <a:lstStyle/>
        <a:p>
          <a:endParaRPr lang="en-US"/>
        </a:p>
      </dgm:t>
    </dgm:pt>
    <dgm:pt modelId="{9B9968DC-903B-6C4C-9A1D-B63BE9024D25}">
      <dgm:prSet custT="1"/>
      <dgm:spPr/>
      <dgm:t>
        <a:bodyPr/>
        <a:lstStyle/>
        <a:p>
          <a:r>
            <a:rPr lang="zh-CN" altLang="en-US" sz="1400" dirty="0" smtClean="0">
              <a:solidFill>
                <a:srgbClr val="FF0000"/>
              </a:solidFill>
            </a:rPr>
            <a:t>全校</a:t>
          </a:r>
          <a:r>
            <a:rPr lang="en-US" altLang="zh-CN" sz="1400" dirty="0" smtClean="0">
              <a:solidFill>
                <a:srgbClr val="FF0000"/>
              </a:solidFill>
            </a:rPr>
            <a:t>20</a:t>
          </a:r>
          <a:r>
            <a:rPr lang="zh-CN" altLang="en-US" sz="1400" dirty="0" smtClean="0">
              <a:solidFill>
                <a:srgbClr val="FF0000"/>
              </a:solidFill>
            </a:rPr>
            <a:t>个科系</a:t>
          </a:r>
          <a:endParaRPr lang="en-US" altLang="zh-CN" sz="1400" dirty="0" smtClean="0">
            <a:solidFill>
              <a:srgbClr val="FF0000"/>
            </a:solidFill>
          </a:endParaRPr>
        </a:p>
      </dgm:t>
    </dgm:pt>
    <dgm:pt modelId="{241503E6-32A2-0744-BBA5-80005539E136}" type="parTrans" cxnId="{51894DF4-0D30-7441-8829-4B36F8AACA27}">
      <dgm:prSet/>
      <dgm:spPr/>
      <dgm:t>
        <a:bodyPr/>
        <a:lstStyle/>
        <a:p>
          <a:endParaRPr lang="en-US"/>
        </a:p>
      </dgm:t>
    </dgm:pt>
    <dgm:pt modelId="{CE717C3A-33A2-F64E-8C1F-540A88F14518}" type="sibTrans" cxnId="{51894DF4-0D30-7441-8829-4B36F8AACA27}">
      <dgm:prSet/>
      <dgm:spPr/>
      <dgm:t>
        <a:bodyPr/>
        <a:lstStyle/>
        <a:p>
          <a:endParaRPr lang="en-US"/>
        </a:p>
      </dgm:t>
    </dgm:pt>
    <dgm:pt modelId="{24023DA4-4AAE-824E-8E57-CE253B60C8E7}">
      <dgm:prSet custT="1"/>
      <dgm:spPr/>
      <dgm:t>
        <a:bodyPr/>
        <a:lstStyle/>
        <a:p>
          <a:r>
            <a:rPr lang="zh-CN" altLang="en-US" sz="1400" dirty="0" smtClean="0">
              <a:solidFill>
                <a:srgbClr val="FF0000"/>
              </a:solidFill>
            </a:rPr>
            <a:t>钱学森力学</a:t>
          </a:r>
          <a:r>
            <a:rPr lang="zh-CN" altLang="en-US" sz="1400" dirty="0" smtClean="0"/>
            <a:t>班</a:t>
          </a:r>
          <a:r>
            <a:rPr lang="en-US" altLang="zh-CN" sz="1400" dirty="0" smtClean="0"/>
            <a:t>30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89AA17EF-E016-6540-AF86-FEA790118DB1}" type="parTrans" cxnId="{F9930E59-F26B-2741-B1FB-B57B93E70F05}">
      <dgm:prSet/>
      <dgm:spPr/>
      <dgm:t>
        <a:bodyPr/>
        <a:lstStyle/>
        <a:p>
          <a:endParaRPr lang="en-US"/>
        </a:p>
      </dgm:t>
    </dgm:pt>
    <dgm:pt modelId="{74F2E29F-3534-234E-9809-8AFE5B39F29A}" type="sibTrans" cxnId="{F9930E59-F26B-2741-B1FB-B57B93E70F05}">
      <dgm:prSet/>
      <dgm:spPr/>
      <dgm:t>
        <a:bodyPr/>
        <a:lstStyle/>
        <a:p>
          <a:endParaRPr lang="en-US"/>
        </a:p>
      </dgm:t>
    </dgm:pt>
    <dgm:pt modelId="{70A17E00-83F4-F348-ADD5-88F1200C298A}">
      <dgm:prSet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</a:rPr>
            <a:t>其他科系</a:t>
          </a:r>
          <a:r>
            <a:rPr lang="en-US" altLang="zh-CN" sz="1400" dirty="0" smtClean="0"/>
            <a:t>50</a:t>
          </a:r>
          <a:r>
            <a:rPr lang="zh-CN" altLang="en-US" sz="1400" dirty="0" smtClean="0"/>
            <a:t>人</a:t>
          </a:r>
          <a:endParaRPr lang="en-US" altLang="zh-CN" sz="1400" dirty="0" smtClean="0"/>
        </a:p>
      </dgm:t>
    </dgm:pt>
    <dgm:pt modelId="{2BA3E3F2-CDAE-9043-BD65-C2C1AA6F29BD}" type="parTrans" cxnId="{76B17FD5-00A9-B046-A03B-EB3459500E00}">
      <dgm:prSet/>
      <dgm:spPr/>
      <dgm:t>
        <a:bodyPr/>
        <a:lstStyle/>
        <a:p>
          <a:endParaRPr lang="en-US"/>
        </a:p>
      </dgm:t>
    </dgm:pt>
    <dgm:pt modelId="{554AE22B-11D7-D44F-8BF6-EE835C2CF7F4}" type="sibTrans" cxnId="{76B17FD5-00A9-B046-A03B-EB3459500E00}">
      <dgm:prSet/>
      <dgm:spPr/>
      <dgm:t>
        <a:bodyPr/>
        <a:lstStyle/>
        <a:p>
          <a:endParaRPr lang="en-US"/>
        </a:p>
      </dgm:t>
    </dgm:pt>
    <dgm:pt modelId="{0AC17628-2170-5E45-8E72-A421D8DF9ABD}">
      <dgm:prSet custT="1"/>
      <dgm:spPr/>
      <dgm:t>
        <a:bodyPr/>
        <a:lstStyle/>
        <a:p>
          <a:r>
            <a:rPr lang="en-US" altLang="zh-CN" sz="1400" dirty="0" smtClean="0">
              <a:solidFill>
                <a:srgbClr val="FF0000"/>
              </a:solidFill>
            </a:rPr>
            <a:t>9</a:t>
          </a:r>
          <a:r>
            <a:rPr lang="zh-CN" altLang="en-US" sz="1400" dirty="0" smtClean="0">
              <a:solidFill>
                <a:srgbClr val="FF0000"/>
              </a:solidFill>
            </a:rPr>
            <a:t>科系</a:t>
          </a:r>
          <a:r>
            <a:rPr lang="zh-CN" altLang="en-US" sz="1400" dirty="0" smtClean="0"/>
            <a:t>的工程管理硕士班</a:t>
          </a:r>
          <a:endParaRPr lang="en-US" altLang="zh-CN" sz="1400" dirty="0" smtClean="0"/>
        </a:p>
      </dgm:t>
    </dgm:pt>
    <dgm:pt modelId="{9E4B820E-9262-3C40-8C19-CC821FD074FC}" type="parTrans" cxnId="{32D98620-FBD0-9949-A31C-DD3BFA36B3B3}">
      <dgm:prSet/>
      <dgm:spPr/>
      <dgm:t>
        <a:bodyPr/>
        <a:lstStyle/>
        <a:p>
          <a:endParaRPr lang="en-US"/>
        </a:p>
      </dgm:t>
    </dgm:pt>
    <dgm:pt modelId="{441FFBD5-7EBC-4543-A5EF-BDB780700223}" type="sibTrans" cxnId="{32D98620-FBD0-9949-A31C-DD3BFA36B3B3}">
      <dgm:prSet/>
      <dgm:spPr/>
      <dgm:t>
        <a:bodyPr/>
        <a:lstStyle/>
        <a:p>
          <a:endParaRPr lang="en-US"/>
        </a:p>
      </dgm:t>
    </dgm:pt>
    <dgm:pt modelId="{CEC451EA-603D-E546-9544-58E758D1E0CF}">
      <dgm:prSet custT="1"/>
      <dgm:spPr/>
      <dgm:t>
        <a:bodyPr/>
        <a:lstStyle/>
        <a:p>
          <a:r>
            <a:rPr lang="zh-CN" altLang="en-US" sz="1400" dirty="0" smtClean="0">
              <a:solidFill>
                <a:srgbClr val="FF0000"/>
              </a:solidFill>
            </a:rPr>
            <a:t>全球各地各学校</a:t>
          </a:r>
          <a:r>
            <a:rPr lang="zh-CN" altLang="en-US" sz="1400" dirty="0" smtClean="0"/>
            <a:t>的志愿者</a:t>
          </a:r>
          <a:endParaRPr lang="en-US" altLang="zh-CN" sz="1400" dirty="0" smtClean="0"/>
        </a:p>
      </dgm:t>
    </dgm:pt>
    <dgm:pt modelId="{054F18F9-5635-0D45-B621-C3E15D6612DC}" type="parTrans" cxnId="{165FA2B5-CC4C-EA42-883E-62FD6ADED8EC}">
      <dgm:prSet/>
      <dgm:spPr/>
      <dgm:t>
        <a:bodyPr/>
        <a:lstStyle/>
        <a:p>
          <a:endParaRPr lang="en-US"/>
        </a:p>
      </dgm:t>
    </dgm:pt>
    <dgm:pt modelId="{D5D1622B-5758-2A4E-9625-A1A6A550F83D}" type="sibTrans" cxnId="{165FA2B5-CC4C-EA42-883E-62FD6ADED8EC}">
      <dgm:prSet/>
      <dgm:spPr/>
      <dgm:t>
        <a:bodyPr/>
        <a:lstStyle/>
        <a:p>
          <a:endParaRPr lang="en-US"/>
        </a:p>
      </dgm:t>
    </dgm:pt>
    <dgm:pt modelId="{1DF0CBE5-2F7C-BA48-875A-4A5C24DD503C}" type="pres">
      <dgm:prSet presAssocID="{F985F634-A093-D149-8205-6C30955364B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072C23-13FB-004C-817D-F37E2488ABE7}" type="pres">
      <dgm:prSet presAssocID="{C941D41C-3538-7A45-8F39-4D50C44844E7}" presName="composite" presStyleCnt="0"/>
      <dgm:spPr/>
    </dgm:pt>
    <dgm:pt modelId="{7D8837AD-E9D0-B24B-9224-708FA5E63FA8}" type="pres">
      <dgm:prSet presAssocID="{C941D41C-3538-7A45-8F39-4D50C44844E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AEC43E-FFE3-924B-8D07-CE4B2F4644C8}" type="pres">
      <dgm:prSet presAssocID="{C941D41C-3538-7A45-8F39-4D50C44844E7}" presName="parSh" presStyleLbl="node1" presStyleIdx="0" presStyleCnt="3"/>
      <dgm:spPr/>
      <dgm:t>
        <a:bodyPr/>
        <a:lstStyle/>
        <a:p>
          <a:endParaRPr lang="en-US"/>
        </a:p>
      </dgm:t>
    </dgm:pt>
    <dgm:pt modelId="{1879004D-6824-3448-8F31-E53F3B1D6FFC}" type="pres">
      <dgm:prSet presAssocID="{C941D41C-3538-7A45-8F39-4D50C44844E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930F6E-6DDB-5648-A246-88BAAB8D2C08}" type="pres">
      <dgm:prSet presAssocID="{B5A5D101-9EC3-A845-AC39-CCB882BA16AF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82D13CB-26FB-1E45-85E4-02D1EA6D3D23}" type="pres">
      <dgm:prSet presAssocID="{B5A5D101-9EC3-A845-AC39-CCB882BA16AF}" presName="connTx" presStyleLbl="sibTrans2D1" presStyleIdx="0" presStyleCnt="2"/>
      <dgm:spPr/>
      <dgm:t>
        <a:bodyPr/>
        <a:lstStyle/>
        <a:p>
          <a:endParaRPr lang="en-US"/>
        </a:p>
      </dgm:t>
    </dgm:pt>
    <dgm:pt modelId="{7BCA52CC-4FA3-624E-A790-21223CDF1085}" type="pres">
      <dgm:prSet presAssocID="{7F1CDF84-665A-DC41-9D8D-FE1FA94802D6}" presName="composite" presStyleCnt="0"/>
      <dgm:spPr/>
    </dgm:pt>
    <dgm:pt modelId="{B2128F9D-3212-B147-A3B1-35F39867CC3D}" type="pres">
      <dgm:prSet presAssocID="{7F1CDF84-665A-DC41-9D8D-FE1FA94802D6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92C6CE-0AFE-F54B-B4B9-7C8C05AC3072}" type="pres">
      <dgm:prSet presAssocID="{7F1CDF84-665A-DC41-9D8D-FE1FA94802D6}" presName="parSh" presStyleLbl="node1" presStyleIdx="1" presStyleCnt="3"/>
      <dgm:spPr/>
      <dgm:t>
        <a:bodyPr/>
        <a:lstStyle/>
        <a:p>
          <a:endParaRPr lang="en-US"/>
        </a:p>
      </dgm:t>
    </dgm:pt>
    <dgm:pt modelId="{521F2BBA-4D16-0A40-84AB-E04092224D6E}" type="pres">
      <dgm:prSet presAssocID="{7F1CDF84-665A-DC41-9D8D-FE1FA94802D6}" presName="desTx" presStyleLbl="fgAcc1" presStyleIdx="1" presStyleCnt="3" custScaleX="1067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6BE592-239C-404C-8789-E251C8C3DC67}" type="pres">
      <dgm:prSet presAssocID="{01DB2D84-A4E8-D042-8069-20D93843BF2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F111D801-BC89-A44B-9095-0DDDA2F78BF0}" type="pres">
      <dgm:prSet presAssocID="{01DB2D84-A4E8-D042-8069-20D93843BF27}" presName="connTx" presStyleLbl="sibTrans2D1" presStyleIdx="1" presStyleCnt="2"/>
      <dgm:spPr/>
      <dgm:t>
        <a:bodyPr/>
        <a:lstStyle/>
        <a:p>
          <a:endParaRPr lang="en-US"/>
        </a:p>
      </dgm:t>
    </dgm:pt>
    <dgm:pt modelId="{10C8473D-38DD-384B-9141-90995A3ED16E}" type="pres">
      <dgm:prSet presAssocID="{B6913481-E6AD-8F48-A45A-BF1BBA0BB376}" presName="composite" presStyleCnt="0"/>
      <dgm:spPr/>
    </dgm:pt>
    <dgm:pt modelId="{5EE57512-EA41-7C45-8C0E-77BC879CD639}" type="pres">
      <dgm:prSet presAssocID="{B6913481-E6AD-8F48-A45A-BF1BBA0BB376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E400B-500E-864F-A1C9-9F6A0A8C1425}" type="pres">
      <dgm:prSet presAssocID="{B6913481-E6AD-8F48-A45A-BF1BBA0BB376}" presName="parSh" presStyleLbl="node1" presStyleIdx="2" presStyleCnt="3"/>
      <dgm:spPr/>
      <dgm:t>
        <a:bodyPr/>
        <a:lstStyle/>
        <a:p>
          <a:endParaRPr lang="en-US"/>
        </a:p>
      </dgm:t>
    </dgm:pt>
    <dgm:pt modelId="{E10D82BB-4DC2-1F44-A047-DA5DF0C818F6}" type="pres">
      <dgm:prSet presAssocID="{B6913481-E6AD-8F48-A45A-BF1BBA0BB376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1C9879-AE0D-AD48-96DC-680E84252350}" type="presOf" srcId="{F876B3F4-3AA3-7E4A-8D4D-CCCD7A92FB80}" destId="{521F2BBA-4D16-0A40-84AB-E04092224D6E}" srcOrd="0" destOrd="3" presId="urn:microsoft.com/office/officeart/2005/8/layout/process3"/>
    <dgm:cxn modelId="{608D98AF-87B1-5E4B-92AD-55401919AEA8}" type="presOf" srcId="{C941D41C-3538-7A45-8F39-4D50C44844E7}" destId="{7D8837AD-E9D0-B24B-9224-708FA5E63FA8}" srcOrd="0" destOrd="0" presId="urn:microsoft.com/office/officeart/2005/8/layout/process3"/>
    <dgm:cxn modelId="{9496A334-FB92-0342-AF50-FE0DF2677BE0}" type="presOf" srcId="{C941D41C-3538-7A45-8F39-4D50C44844E7}" destId="{5FAEC43E-FFE3-924B-8D07-CE4B2F4644C8}" srcOrd="1" destOrd="0" presId="urn:microsoft.com/office/officeart/2005/8/layout/process3"/>
    <dgm:cxn modelId="{17BF90D8-EBDC-B94A-A6CE-725860DC54B1}" type="presOf" srcId="{CEC451EA-603D-E546-9544-58E758D1E0CF}" destId="{E10D82BB-4DC2-1F44-A047-DA5DF0C818F6}" srcOrd="0" destOrd="2" presId="urn:microsoft.com/office/officeart/2005/8/layout/process3"/>
    <dgm:cxn modelId="{F9930E59-F26B-2741-B1FB-B57B93E70F05}" srcId="{F876B3F4-3AA3-7E4A-8D4D-CCCD7A92FB80}" destId="{24023DA4-4AAE-824E-8E57-CE253B60C8E7}" srcOrd="0" destOrd="0" parTransId="{89AA17EF-E016-6540-AF86-FEA790118DB1}" sibTransId="{74F2E29F-3534-234E-9809-8AFE5B39F29A}"/>
    <dgm:cxn modelId="{76B17FD5-00A9-B046-A03B-EB3459500E00}" srcId="{F876B3F4-3AA3-7E4A-8D4D-CCCD7A92FB80}" destId="{70A17E00-83F4-F348-ADD5-88F1200C298A}" srcOrd="1" destOrd="0" parTransId="{2BA3E3F2-CDAE-9043-BD65-C2C1AA6F29BD}" sibTransId="{554AE22B-11D7-D44F-8BF6-EE835C2CF7F4}"/>
    <dgm:cxn modelId="{292D4F8E-E7F9-E740-946E-FE6232B547C2}" type="presOf" srcId="{020F7675-E18E-D840-B549-EA6AD0F0D224}" destId="{1879004D-6824-3448-8F31-E53F3B1D6FFC}" srcOrd="0" destOrd="4" presId="urn:microsoft.com/office/officeart/2005/8/layout/process3"/>
    <dgm:cxn modelId="{5AD0B06D-BB71-7044-8939-14A90BBF083F}" srcId="{F985F634-A093-D149-8205-6C30955364BD}" destId="{B6913481-E6AD-8F48-A45A-BF1BBA0BB376}" srcOrd="2" destOrd="0" parTransId="{B5D230DA-3E53-A246-9D95-49B75EDBE897}" sibTransId="{C397EA6E-A020-FE4F-9A46-D58A932F4C38}"/>
    <dgm:cxn modelId="{4E72DDEC-1BA1-A645-8C6A-0C85D7BDDCE0}" srcId="{7F1CDF84-665A-DC41-9D8D-FE1FA94802D6}" destId="{A5543728-D232-FA4F-849C-881E4D12B91D}" srcOrd="0" destOrd="0" parTransId="{7CD52E9B-7D73-0A47-803D-8A257B540862}" sibTransId="{AD99F965-35DA-684C-ACE0-C706F0A48647}"/>
    <dgm:cxn modelId="{1D9D8DF1-0A21-F648-9917-018CF8719109}" type="presOf" srcId="{01DB2D84-A4E8-D042-8069-20D93843BF27}" destId="{366BE592-239C-404C-8789-E251C8C3DC67}" srcOrd="0" destOrd="0" presId="urn:microsoft.com/office/officeart/2005/8/layout/process3"/>
    <dgm:cxn modelId="{17C37381-7F78-1847-827D-66ABA03D1545}" srcId="{C941D41C-3538-7A45-8F39-4D50C44844E7}" destId="{BBA1877C-3C4B-624D-8639-C44344E550A1}" srcOrd="1" destOrd="0" parTransId="{7FB1FFDA-07C5-8C4D-BB10-B8168CEDA638}" sibTransId="{04450240-97E2-A14F-87AA-B20BB6AB87CD}"/>
    <dgm:cxn modelId="{51894DF4-0D30-7441-8829-4B36F8AACA27}" srcId="{A20A8842-3B07-C84C-8BC7-9616A5ECEFF0}" destId="{9B9968DC-903B-6C4C-9A1D-B63BE9024D25}" srcOrd="0" destOrd="0" parTransId="{241503E6-32A2-0744-BBA5-80005539E136}" sibTransId="{CE717C3A-33A2-F64E-8C1F-540A88F14518}"/>
    <dgm:cxn modelId="{8B3CF368-D142-E84B-B308-B407AD44DA72}" type="presOf" srcId="{BBA1877C-3C4B-624D-8639-C44344E550A1}" destId="{1879004D-6824-3448-8F31-E53F3B1D6FFC}" srcOrd="0" destOrd="1" presId="urn:microsoft.com/office/officeart/2005/8/layout/process3"/>
    <dgm:cxn modelId="{6BD4D4C8-8EC7-D84D-922B-5170C4E64BFE}" srcId="{B6913481-E6AD-8F48-A45A-BF1BBA0BB376}" destId="{4FEEB0B2-75A0-FD40-A492-D3E927F584FB}" srcOrd="1" destOrd="0" parTransId="{6648ACCD-25CB-2C44-84EC-63BFBD24FBE3}" sibTransId="{80702F25-558B-AE42-B1C8-56E0175F3C82}"/>
    <dgm:cxn modelId="{415D28B2-4E57-6242-9F95-4DB76A3AEFC8}" srcId="{B6913481-E6AD-8F48-A45A-BF1BBA0BB376}" destId="{E4B4E60D-B0D4-F64A-B8B5-EC1F69D10EC0}" srcOrd="0" destOrd="0" parTransId="{68490FBE-336D-CE46-897F-74DF984274D9}" sibTransId="{0A9CBA11-0331-2341-B591-7969D3FB3FCA}"/>
    <dgm:cxn modelId="{36B86540-563E-E34A-8383-34654D367B1D}" type="presOf" srcId="{B5A5D101-9EC3-A845-AC39-CCB882BA16AF}" destId="{582D13CB-26FB-1E45-85E4-02D1EA6D3D23}" srcOrd="1" destOrd="0" presId="urn:microsoft.com/office/officeart/2005/8/layout/process3"/>
    <dgm:cxn modelId="{5E8AB4F7-D622-B048-81E7-2D43482009BC}" srcId="{7F1CDF84-665A-DC41-9D8D-FE1FA94802D6}" destId="{F876B3F4-3AA3-7E4A-8D4D-CCCD7A92FB80}" srcOrd="2" destOrd="0" parTransId="{E39E1EA7-AF4A-6C47-86AE-E9DB5EB96ECF}" sibTransId="{AA14A2F7-C90E-D144-83BC-27B01C37578F}"/>
    <dgm:cxn modelId="{E0BCAE0A-9320-2140-B99B-6AF7347965D7}" type="presOf" srcId="{4FEEB0B2-75A0-FD40-A492-D3E927F584FB}" destId="{E10D82BB-4DC2-1F44-A047-DA5DF0C818F6}" srcOrd="0" destOrd="1" presId="urn:microsoft.com/office/officeart/2005/8/layout/process3"/>
    <dgm:cxn modelId="{32D98620-FBD0-9949-A31C-DD3BFA36B3B3}" srcId="{8F9136C6-9002-5641-AD93-DFA491BFE6AC}" destId="{0AC17628-2170-5E45-8E72-A421D8DF9ABD}" srcOrd="0" destOrd="0" parTransId="{9E4B820E-9262-3C40-8C19-CC821FD074FC}" sibTransId="{441FFBD5-7EBC-4543-A5EF-BDB780700223}"/>
    <dgm:cxn modelId="{64D07037-A677-B948-911D-75D333E87A07}" srcId="{89FC3976-BF1B-9E44-A51F-7B044C494BDB}" destId="{020F7675-E18E-D840-B549-EA6AD0F0D224}" srcOrd="0" destOrd="0" parTransId="{3A98FFFB-1467-9E47-A7E8-7206048C6A0C}" sibTransId="{37C5EC92-B71F-C24E-8687-2F6AC776C278}"/>
    <dgm:cxn modelId="{73C06420-EA25-0E4B-8BD4-6F42493C1327}" type="presOf" srcId="{7F1CDF84-665A-DC41-9D8D-FE1FA94802D6}" destId="{7792C6CE-0AFE-F54B-B4B9-7C8C05AC3072}" srcOrd="1" destOrd="0" presId="urn:microsoft.com/office/officeart/2005/8/layout/process3"/>
    <dgm:cxn modelId="{165FA2B5-CC4C-EA42-883E-62FD6ADED8EC}" srcId="{4FEEB0B2-75A0-FD40-A492-D3E927F584FB}" destId="{CEC451EA-603D-E546-9544-58E758D1E0CF}" srcOrd="0" destOrd="0" parTransId="{054F18F9-5635-0D45-B621-C3E15D6612DC}" sibTransId="{D5D1622B-5758-2A4E-9625-A1A6A550F83D}"/>
    <dgm:cxn modelId="{1C1C5DF6-BBCB-1E44-BC2C-B8751CE3340A}" srcId="{F985F634-A093-D149-8205-6C30955364BD}" destId="{C941D41C-3538-7A45-8F39-4D50C44844E7}" srcOrd="0" destOrd="0" parTransId="{04A00CBA-2955-2C47-BA82-6442041D8224}" sibTransId="{B5A5D101-9EC3-A845-AC39-CCB882BA16AF}"/>
    <dgm:cxn modelId="{F016D1FE-1FD2-4043-ABAC-766C648A833C}" type="presOf" srcId="{7F1CDF84-665A-DC41-9D8D-FE1FA94802D6}" destId="{B2128F9D-3212-B147-A3B1-35F39867CC3D}" srcOrd="0" destOrd="0" presId="urn:microsoft.com/office/officeart/2005/8/layout/process3"/>
    <dgm:cxn modelId="{10EFF478-6CD8-A14C-9ABF-1FF2A736C70D}" type="presOf" srcId="{01DB2D84-A4E8-D042-8069-20D93843BF27}" destId="{F111D801-BC89-A44B-9095-0DDDA2F78BF0}" srcOrd="1" destOrd="0" presId="urn:microsoft.com/office/officeart/2005/8/layout/process3"/>
    <dgm:cxn modelId="{22127DAF-E93A-204C-93C0-A686BE4C33A5}" type="presOf" srcId="{70A17E00-83F4-F348-ADD5-88F1200C298A}" destId="{521F2BBA-4D16-0A40-84AB-E04092224D6E}" srcOrd="0" destOrd="5" presId="urn:microsoft.com/office/officeart/2005/8/layout/process3"/>
    <dgm:cxn modelId="{23FACC63-93B3-844C-9E42-3FD58534F10D}" type="presOf" srcId="{0AC17628-2170-5E45-8E72-A421D8DF9ABD}" destId="{E10D82BB-4DC2-1F44-A047-DA5DF0C818F6}" srcOrd="0" destOrd="4" presId="urn:microsoft.com/office/officeart/2005/8/layout/process3"/>
    <dgm:cxn modelId="{2E161154-895B-654B-A2F9-43AE605DA8C0}" type="presOf" srcId="{B6913481-E6AD-8F48-A45A-BF1BBA0BB376}" destId="{4A1E400B-500E-864F-A1C9-9F6A0A8C1425}" srcOrd="1" destOrd="0" presId="urn:microsoft.com/office/officeart/2005/8/layout/process3"/>
    <dgm:cxn modelId="{E7975E93-F0BB-9C42-9446-C0950F980AF4}" srcId="{BBA1877C-3C4B-624D-8639-C44344E550A1}" destId="{536E6356-3216-ED43-A02B-9DDF7A0BC110}" srcOrd="0" destOrd="0" parTransId="{9A008AC8-524A-FB45-800B-BFD30B2E52BC}" sibTransId="{3E0CA0C0-564B-454B-92F3-3338BE7E548F}"/>
    <dgm:cxn modelId="{AFCA82B1-CC0F-104D-9C87-F87ED34DC990}" type="presOf" srcId="{E4B4E60D-B0D4-F64A-B8B5-EC1F69D10EC0}" destId="{E10D82BB-4DC2-1F44-A047-DA5DF0C818F6}" srcOrd="0" destOrd="0" presId="urn:microsoft.com/office/officeart/2005/8/layout/process3"/>
    <dgm:cxn modelId="{8998DF83-2587-664A-B64F-6A1D1E75E376}" type="presOf" srcId="{A5543728-D232-FA4F-849C-881E4D12B91D}" destId="{521F2BBA-4D16-0A40-84AB-E04092224D6E}" srcOrd="0" destOrd="0" presId="urn:microsoft.com/office/officeart/2005/8/layout/process3"/>
    <dgm:cxn modelId="{6F35B179-B745-1D4B-B7C6-6344375338BE}" type="presOf" srcId="{B5A5D101-9EC3-A845-AC39-CCB882BA16AF}" destId="{B6930F6E-6DDB-5648-A246-88BAAB8D2C08}" srcOrd="0" destOrd="0" presId="urn:microsoft.com/office/officeart/2005/8/layout/process3"/>
    <dgm:cxn modelId="{758EB1E5-37F6-DC4D-868E-C210C81E4998}" type="presOf" srcId="{B6913481-E6AD-8F48-A45A-BF1BBA0BB376}" destId="{5EE57512-EA41-7C45-8C0E-77BC879CD639}" srcOrd="0" destOrd="0" presId="urn:microsoft.com/office/officeart/2005/8/layout/process3"/>
    <dgm:cxn modelId="{9789046E-AEAB-D44B-9850-95B3EE185193}" type="presOf" srcId="{24023DA4-4AAE-824E-8E57-CE253B60C8E7}" destId="{521F2BBA-4D16-0A40-84AB-E04092224D6E}" srcOrd="0" destOrd="4" presId="urn:microsoft.com/office/officeart/2005/8/layout/process3"/>
    <dgm:cxn modelId="{78521512-AF9C-F043-89EC-7A54B5180B89}" type="presOf" srcId="{A20A8842-3B07-C84C-8BC7-9616A5ECEFF0}" destId="{521F2BBA-4D16-0A40-84AB-E04092224D6E}" srcOrd="0" destOrd="1" presId="urn:microsoft.com/office/officeart/2005/8/layout/process3"/>
    <dgm:cxn modelId="{A09E9B3F-E352-544B-8240-0AC71A7E6D5F}" type="presOf" srcId="{8F9136C6-9002-5641-AD93-DFA491BFE6AC}" destId="{E10D82BB-4DC2-1F44-A047-DA5DF0C818F6}" srcOrd="0" destOrd="3" presId="urn:microsoft.com/office/officeart/2005/8/layout/process3"/>
    <dgm:cxn modelId="{694EC0D8-17BB-2B4A-8C54-D1674404CCD9}" srcId="{B6913481-E6AD-8F48-A45A-BF1BBA0BB376}" destId="{8F9136C6-9002-5641-AD93-DFA491BFE6AC}" srcOrd="2" destOrd="0" parTransId="{1D202891-670B-9B40-98AB-02EA3E135D2B}" sibTransId="{77E0743A-658D-6B43-B588-A5B31D798AC2}"/>
    <dgm:cxn modelId="{CD609B08-68DF-7348-8EEA-180AF80E01D7}" srcId="{C941D41C-3538-7A45-8F39-4D50C44844E7}" destId="{E087EEEB-5BB6-DD4A-B3CD-D50488203CC9}" srcOrd="0" destOrd="0" parTransId="{89F7DF88-1717-5F41-AA9C-26739ED6CC3C}" sibTransId="{11F76CF2-085E-0249-85BF-BA441EDB0FB3}"/>
    <dgm:cxn modelId="{1E3A9C76-22A9-B54A-B54F-7213C8A0F886}" type="presOf" srcId="{E087EEEB-5BB6-DD4A-B3CD-D50488203CC9}" destId="{1879004D-6824-3448-8F31-E53F3B1D6FFC}" srcOrd="0" destOrd="0" presId="urn:microsoft.com/office/officeart/2005/8/layout/process3"/>
    <dgm:cxn modelId="{1CDC715F-C5EA-3645-8449-464D7622FE3C}" type="presOf" srcId="{F985F634-A093-D149-8205-6C30955364BD}" destId="{1DF0CBE5-2F7C-BA48-875A-4A5C24DD503C}" srcOrd="0" destOrd="0" presId="urn:microsoft.com/office/officeart/2005/8/layout/process3"/>
    <dgm:cxn modelId="{BFD6DAB6-3D78-5547-9716-A37EC50EF1AA}" type="presOf" srcId="{536E6356-3216-ED43-A02B-9DDF7A0BC110}" destId="{1879004D-6824-3448-8F31-E53F3B1D6FFC}" srcOrd="0" destOrd="2" presId="urn:microsoft.com/office/officeart/2005/8/layout/process3"/>
    <dgm:cxn modelId="{3F0D16B9-BF57-8644-B21C-BBADE4E020C8}" srcId="{F985F634-A093-D149-8205-6C30955364BD}" destId="{7F1CDF84-665A-DC41-9D8D-FE1FA94802D6}" srcOrd="1" destOrd="0" parTransId="{A5976B71-0760-5F4F-8C43-541A8FE90C54}" sibTransId="{01DB2D84-A4E8-D042-8069-20D93843BF27}"/>
    <dgm:cxn modelId="{B84A0B36-DE4B-D142-A8ED-4F7D3941052D}" srcId="{C941D41C-3538-7A45-8F39-4D50C44844E7}" destId="{89FC3976-BF1B-9E44-A51F-7B044C494BDB}" srcOrd="2" destOrd="0" parTransId="{0247C6F0-FE4A-BD46-A64A-3100A3BF7511}" sibTransId="{8646F6E5-BFA6-184C-A3ED-BCB82197683F}"/>
    <dgm:cxn modelId="{529C9B65-A8D6-6545-B0F4-FB937CAE93CD}" type="presOf" srcId="{89FC3976-BF1B-9E44-A51F-7B044C494BDB}" destId="{1879004D-6824-3448-8F31-E53F3B1D6FFC}" srcOrd="0" destOrd="3" presId="urn:microsoft.com/office/officeart/2005/8/layout/process3"/>
    <dgm:cxn modelId="{B30A00E9-E19B-0C48-8C8C-BA4BF2FA1476}" type="presOf" srcId="{9B9968DC-903B-6C4C-9A1D-B63BE9024D25}" destId="{521F2BBA-4D16-0A40-84AB-E04092224D6E}" srcOrd="0" destOrd="2" presId="urn:microsoft.com/office/officeart/2005/8/layout/process3"/>
    <dgm:cxn modelId="{BE09FA20-4039-ED44-B55C-8D215D9A9FBF}" srcId="{7F1CDF84-665A-DC41-9D8D-FE1FA94802D6}" destId="{A20A8842-3B07-C84C-8BC7-9616A5ECEFF0}" srcOrd="1" destOrd="0" parTransId="{F4D7470D-B992-C74F-8C5C-000B5BBB5418}" sibTransId="{B7EFCD6D-D0D2-E446-A989-6F7819C1C978}"/>
    <dgm:cxn modelId="{A4AE73ED-5D21-E04C-B214-75CE79311D91}" type="presParOf" srcId="{1DF0CBE5-2F7C-BA48-875A-4A5C24DD503C}" destId="{2D072C23-13FB-004C-817D-F37E2488ABE7}" srcOrd="0" destOrd="0" presId="urn:microsoft.com/office/officeart/2005/8/layout/process3"/>
    <dgm:cxn modelId="{32E16730-592F-1E4A-B7FA-56C113EBDF96}" type="presParOf" srcId="{2D072C23-13FB-004C-817D-F37E2488ABE7}" destId="{7D8837AD-E9D0-B24B-9224-708FA5E63FA8}" srcOrd="0" destOrd="0" presId="urn:microsoft.com/office/officeart/2005/8/layout/process3"/>
    <dgm:cxn modelId="{B544468E-372E-234B-BD2A-698A961DD9A4}" type="presParOf" srcId="{2D072C23-13FB-004C-817D-F37E2488ABE7}" destId="{5FAEC43E-FFE3-924B-8D07-CE4B2F4644C8}" srcOrd="1" destOrd="0" presId="urn:microsoft.com/office/officeart/2005/8/layout/process3"/>
    <dgm:cxn modelId="{CAC1CDBF-9729-9E42-A55C-BB3C96EBF1BD}" type="presParOf" srcId="{2D072C23-13FB-004C-817D-F37E2488ABE7}" destId="{1879004D-6824-3448-8F31-E53F3B1D6FFC}" srcOrd="2" destOrd="0" presId="urn:microsoft.com/office/officeart/2005/8/layout/process3"/>
    <dgm:cxn modelId="{5D77A3CC-8840-E84A-9E50-72729EC3401F}" type="presParOf" srcId="{1DF0CBE5-2F7C-BA48-875A-4A5C24DD503C}" destId="{B6930F6E-6DDB-5648-A246-88BAAB8D2C08}" srcOrd="1" destOrd="0" presId="urn:microsoft.com/office/officeart/2005/8/layout/process3"/>
    <dgm:cxn modelId="{477BB63C-D57D-E246-A972-EEAB41AD0B82}" type="presParOf" srcId="{B6930F6E-6DDB-5648-A246-88BAAB8D2C08}" destId="{582D13CB-26FB-1E45-85E4-02D1EA6D3D23}" srcOrd="0" destOrd="0" presId="urn:microsoft.com/office/officeart/2005/8/layout/process3"/>
    <dgm:cxn modelId="{2B70AA43-CE13-344C-9E0D-14A12B6BA8B3}" type="presParOf" srcId="{1DF0CBE5-2F7C-BA48-875A-4A5C24DD503C}" destId="{7BCA52CC-4FA3-624E-A790-21223CDF1085}" srcOrd="2" destOrd="0" presId="urn:microsoft.com/office/officeart/2005/8/layout/process3"/>
    <dgm:cxn modelId="{B20D7149-710F-2A40-BE8F-BB40F588ED6B}" type="presParOf" srcId="{7BCA52CC-4FA3-624E-A790-21223CDF1085}" destId="{B2128F9D-3212-B147-A3B1-35F39867CC3D}" srcOrd="0" destOrd="0" presId="urn:microsoft.com/office/officeart/2005/8/layout/process3"/>
    <dgm:cxn modelId="{CAD3C43C-3C6C-9342-AF49-333EE5868F31}" type="presParOf" srcId="{7BCA52CC-4FA3-624E-A790-21223CDF1085}" destId="{7792C6CE-0AFE-F54B-B4B9-7C8C05AC3072}" srcOrd="1" destOrd="0" presId="urn:microsoft.com/office/officeart/2005/8/layout/process3"/>
    <dgm:cxn modelId="{912B910D-1865-9243-A154-153CA6662CE5}" type="presParOf" srcId="{7BCA52CC-4FA3-624E-A790-21223CDF1085}" destId="{521F2BBA-4D16-0A40-84AB-E04092224D6E}" srcOrd="2" destOrd="0" presId="urn:microsoft.com/office/officeart/2005/8/layout/process3"/>
    <dgm:cxn modelId="{B19DC1C8-7F22-A944-9FC7-7E71AA14C2E3}" type="presParOf" srcId="{1DF0CBE5-2F7C-BA48-875A-4A5C24DD503C}" destId="{366BE592-239C-404C-8789-E251C8C3DC67}" srcOrd="3" destOrd="0" presId="urn:microsoft.com/office/officeart/2005/8/layout/process3"/>
    <dgm:cxn modelId="{EDE76260-E7A1-8048-B119-D19107F403C9}" type="presParOf" srcId="{366BE592-239C-404C-8789-E251C8C3DC67}" destId="{F111D801-BC89-A44B-9095-0DDDA2F78BF0}" srcOrd="0" destOrd="0" presId="urn:microsoft.com/office/officeart/2005/8/layout/process3"/>
    <dgm:cxn modelId="{4BF3DB8E-3EFA-9E45-B39D-B604A10671ED}" type="presParOf" srcId="{1DF0CBE5-2F7C-BA48-875A-4A5C24DD503C}" destId="{10C8473D-38DD-384B-9141-90995A3ED16E}" srcOrd="4" destOrd="0" presId="urn:microsoft.com/office/officeart/2005/8/layout/process3"/>
    <dgm:cxn modelId="{B2D4ECF7-D90D-5F4C-810F-8C7D969385D2}" type="presParOf" srcId="{10C8473D-38DD-384B-9141-90995A3ED16E}" destId="{5EE57512-EA41-7C45-8C0E-77BC879CD639}" srcOrd="0" destOrd="0" presId="urn:microsoft.com/office/officeart/2005/8/layout/process3"/>
    <dgm:cxn modelId="{C06921A1-A010-C346-AEE8-C7004E49AADC}" type="presParOf" srcId="{10C8473D-38DD-384B-9141-90995A3ED16E}" destId="{4A1E400B-500E-864F-A1C9-9F6A0A8C1425}" srcOrd="1" destOrd="0" presId="urn:microsoft.com/office/officeart/2005/8/layout/process3"/>
    <dgm:cxn modelId="{4BF40555-4056-CA44-BD64-A213B6FF5B9D}" type="presParOf" srcId="{10C8473D-38DD-384B-9141-90995A3ED16E}" destId="{E10D82BB-4DC2-1F44-A047-DA5DF0C818F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370BF3-FC00-A84C-86B7-24A4ADA151A3}" type="doc">
      <dgm:prSet loTypeId="urn:microsoft.com/office/officeart/2008/layout/PictureStrip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7B607E-E9F3-8C47-9CC0-CF39F69458BA}">
      <dgm:prSet phldrT="[Text]" custT="1"/>
      <dgm:spPr/>
      <dgm:t>
        <a:bodyPr/>
        <a:lstStyle/>
        <a:p>
          <a:r>
            <a:rPr lang="zh-CN" altLang="en-US" sz="2000" dirty="0" smtClean="0"/>
            <a:t>跨学科来自：分布式工作流</a:t>
          </a:r>
        </a:p>
      </dgm:t>
    </dgm:pt>
    <dgm:pt modelId="{A9502F27-3F6B-EC47-9E85-4DB8B8353E23}" type="parTrans" cxnId="{0681E2A7-F178-C24D-85E3-5BA8FFDB81FF}">
      <dgm:prSet/>
      <dgm:spPr/>
      <dgm:t>
        <a:bodyPr/>
        <a:lstStyle/>
        <a:p>
          <a:endParaRPr lang="en-US" sz="1400"/>
        </a:p>
      </dgm:t>
    </dgm:pt>
    <dgm:pt modelId="{1E77475C-CE42-0649-941B-63A1BD45BC2D}" type="sibTrans" cxnId="{0681E2A7-F178-C24D-85E3-5BA8FFDB81FF}">
      <dgm:prSet/>
      <dgm:spPr/>
      <dgm:t>
        <a:bodyPr/>
        <a:lstStyle/>
        <a:p>
          <a:endParaRPr lang="en-US" sz="1400"/>
        </a:p>
      </dgm:t>
    </dgm:pt>
    <dgm:pt modelId="{AA4299E3-BF02-D641-BD3F-EC4A7C723F0A}">
      <dgm:prSet phldrT="[Text]" custT="1"/>
      <dgm:spPr/>
      <dgm:t>
        <a:bodyPr/>
        <a:lstStyle/>
        <a:p>
          <a:r>
            <a:rPr lang="zh-CN" altLang="en-US" sz="2000" dirty="0" smtClean="0"/>
            <a:t>跨校跨学科的人力调度</a:t>
          </a:r>
          <a:endParaRPr lang="en-US" sz="2000" dirty="0"/>
        </a:p>
      </dgm:t>
    </dgm:pt>
    <dgm:pt modelId="{9257672D-8B41-C640-AFA5-AB196D08BF4C}" type="parTrans" cxnId="{5FCBC802-D440-7B43-9DDA-C281C542040B}">
      <dgm:prSet/>
      <dgm:spPr/>
      <dgm:t>
        <a:bodyPr/>
        <a:lstStyle/>
        <a:p>
          <a:endParaRPr lang="en-US" sz="1400"/>
        </a:p>
      </dgm:t>
    </dgm:pt>
    <dgm:pt modelId="{7A1703CD-F1B9-DD4C-92FF-A06A4A64A7C2}" type="sibTrans" cxnId="{5FCBC802-D440-7B43-9DDA-C281C542040B}">
      <dgm:prSet/>
      <dgm:spPr/>
      <dgm:t>
        <a:bodyPr/>
        <a:lstStyle/>
        <a:p>
          <a:endParaRPr lang="en-US" sz="1400"/>
        </a:p>
      </dgm:t>
    </dgm:pt>
    <dgm:pt modelId="{7360D843-4BA2-C74A-9BF5-00E0383D3551}">
      <dgm:prSet phldrT="[Text]" custT="1"/>
      <dgm:spPr/>
      <dgm:t>
        <a:bodyPr/>
        <a:lstStyle/>
        <a:p>
          <a:r>
            <a:rPr lang="zh-CN" altLang="en-US" sz="2000" dirty="0" smtClean="0"/>
            <a:t>结合清华学生组织来挖掘并产生教学内容</a:t>
          </a:r>
          <a:endParaRPr lang="en-US" sz="2000" dirty="0"/>
        </a:p>
      </dgm:t>
    </dgm:pt>
    <dgm:pt modelId="{73B19887-45D0-8D45-B6D1-7CCE0EF821D9}" type="parTrans" cxnId="{4EE2C50B-C64E-A04C-97BE-A50DE2212878}">
      <dgm:prSet/>
      <dgm:spPr/>
      <dgm:t>
        <a:bodyPr/>
        <a:lstStyle/>
        <a:p>
          <a:endParaRPr lang="en-US" sz="1400"/>
        </a:p>
      </dgm:t>
    </dgm:pt>
    <dgm:pt modelId="{1F2D3B4E-6D6A-6C44-8EAF-86589ACCD1B2}" type="sibTrans" cxnId="{4EE2C50B-C64E-A04C-97BE-A50DE2212878}">
      <dgm:prSet/>
      <dgm:spPr/>
      <dgm:t>
        <a:bodyPr/>
        <a:lstStyle/>
        <a:p>
          <a:endParaRPr lang="en-US" sz="1400"/>
        </a:p>
      </dgm:t>
    </dgm:pt>
    <dgm:pt modelId="{8211C295-5C5F-6C4C-8859-C321945C1F66}">
      <dgm:prSet phldrT="[Text]" custT="1"/>
      <dgm:spPr/>
      <dgm:t>
        <a:bodyPr/>
        <a:lstStyle/>
        <a:p>
          <a:r>
            <a:rPr lang="zh-CN" altLang="en-US" sz="2000" dirty="0" smtClean="0"/>
            <a:t>打造清华的</a:t>
          </a:r>
          <a:r>
            <a:rPr lang="zh-CN" altLang="en-US" sz="2000" dirty="0" smtClean="0">
              <a:solidFill>
                <a:schemeClr val="tx1"/>
              </a:solidFill>
            </a:rPr>
            <a:t>跨学科协同</a:t>
          </a:r>
          <a:r>
            <a:rPr lang="zh-CN" altLang="en-US" sz="2000" dirty="0" smtClean="0">
              <a:solidFill>
                <a:srgbClr val="FF0000"/>
              </a:solidFill>
            </a:rPr>
            <a:t>课程群</a:t>
          </a:r>
          <a:r>
            <a:rPr lang="zh-CN" altLang="en-US" sz="2000" dirty="0" smtClean="0"/>
            <a:t>：超越摩尔极限</a:t>
          </a:r>
          <a:endParaRPr lang="en-US" sz="2000" dirty="0"/>
        </a:p>
      </dgm:t>
    </dgm:pt>
    <dgm:pt modelId="{A5C76F14-D763-6D4D-B0DB-4942655A258C}" type="parTrans" cxnId="{4499E97F-8E8A-EB45-A1A0-19FB2F25D8A8}">
      <dgm:prSet/>
      <dgm:spPr/>
      <dgm:t>
        <a:bodyPr/>
        <a:lstStyle/>
        <a:p>
          <a:endParaRPr lang="en-US" sz="1400"/>
        </a:p>
      </dgm:t>
    </dgm:pt>
    <dgm:pt modelId="{1A5C953B-6887-0743-A8F3-D19E222A8B1E}" type="sibTrans" cxnId="{4499E97F-8E8A-EB45-A1A0-19FB2F25D8A8}">
      <dgm:prSet/>
      <dgm:spPr/>
      <dgm:t>
        <a:bodyPr/>
        <a:lstStyle/>
        <a:p>
          <a:endParaRPr lang="en-US" sz="1400"/>
        </a:p>
      </dgm:t>
    </dgm:pt>
    <dgm:pt modelId="{4D5496F4-0C58-B942-943F-99D00C8C43D6}" type="pres">
      <dgm:prSet presAssocID="{B3370BF3-FC00-A84C-86B7-24A4ADA151A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46792C-712A-6747-9291-7D88B81D649B}" type="pres">
      <dgm:prSet presAssocID="{677B607E-E9F3-8C47-9CC0-CF39F69458BA}" presName="composite" presStyleCnt="0"/>
      <dgm:spPr/>
    </dgm:pt>
    <dgm:pt modelId="{13E6BFD9-2ED0-644A-B08F-E7D8FD6C097F}" type="pres">
      <dgm:prSet presAssocID="{677B607E-E9F3-8C47-9CC0-CF39F69458BA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01EC3C-ED13-F14D-ADDC-C641677F8319}" type="pres">
      <dgm:prSet presAssocID="{677B607E-E9F3-8C47-9CC0-CF39F69458BA}" presName="rect2" presStyleLbl="fgImgPlace1" presStyleIdx="0" presStyleCnt="4" custScaleX="73305" custScaleY="78090" custLinFactNeighborX="15334" custLinFactNeighborY="13816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2411" t="20257" r="2411" b="20257"/>
          </a:stretch>
        </a:blipFill>
      </dgm:spPr>
      <dgm:t>
        <a:bodyPr/>
        <a:lstStyle/>
        <a:p>
          <a:endParaRPr lang="en-US"/>
        </a:p>
      </dgm:t>
    </dgm:pt>
    <dgm:pt modelId="{2753C6E6-C90B-6E46-BF31-83CF89D82F45}" type="pres">
      <dgm:prSet presAssocID="{1E77475C-CE42-0649-941B-63A1BD45BC2D}" presName="sibTrans" presStyleCnt="0"/>
      <dgm:spPr/>
    </dgm:pt>
    <dgm:pt modelId="{D791AC8C-E309-014D-AF7C-E05F2B9B7EC7}" type="pres">
      <dgm:prSet presAssocID="{AA4299E3-BF02-D641-BD3F-EC4A7C723F0A}" presName="composite" presStyleCnt="0"/>
      <dgm:spPr/>
    </dgm:pt>
    <dgm:pt modelId="{5A8EA483-76A7-7E4B-9258-85C8294DF13B}" type="pres">
      <dgm:prSet presAssocID="{AA4299E3-BF02-D641-BD3F-EC4A7C723F0A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EA8DE-AD3F-4F44-8692-CCFE07B537E3}" type="pres">
      <dgm:prSet presAssocID="{AA4299E3-BF02-D641-BD3F-EC4A7C723F0A}" presName="rect2" presStyleLbl="fgImgPlace1" presStyleIdx="1" presStyleCnt="4" custScaleX="67909" custScaleY="70963" custLinFactNeighborX="13565" custLinFactNeighborY="12678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9405"/>
          </a:stretch>
        </a:blipFill>
      </dgm:spPr>
      <dgm:t>
        <a:bodyPr/>
        <a:lstStyle/>
        <a:p>
          <a:endParaRPr lang="en-US"/>
        </a:p>
      </dgm:t>
    </dgm:pt>
    <dgm:pt modelId="{DC993076-720E-E04C-B131-ED78047565CD}" type="pres">
      <dgm:prSet presAssocID="{7A1703CD-F1B9-DD4C-92FF-A06A4A64A7C2}" presName="sibTrans" presStyleCnt="0"/>
      <dgm:spPr/>
    </dgm:pt>
    <dgm:pt modelId="{22CFED6A-2536-BC43-BA8A-FE5072917A40}" type="pres">
      <dgm:prSet presAssocID="{7360D843-4BA2-C74A-9BF5-00E0383D3551}" presName="composite" presStyleCnt="0"/>
      <dgm:spPr/>
    </dgm:pt>
    <dgm:pt modelId="{529092B6-7633-C844-A519-E9542DCEDC2A}" type="pres">
      <dgm:prSet presAssocID="{7360D843-4BA2-C74A-9BF5-00E0383D3551}" presName="rect1" presStyleLbl="trAlignAcc1" presStyleIdx="2" presStyleCnt="4" custScaleX="1409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6B715-6933-5F4F-836B-0FF525A37E30}" type="pres">
      <dgm:prSet presAssocID="{7360D843-4BA2-C74A-9BF5-00E0383D3551}" presName="rect2" presStyleLbl="fgImgPlace1" presStyleIdx="2" presStyleCnt="4" custScaleX="92299" custScaleY="76237" custLinFactX="-26769" custLinFactNeighborX="-100000" custLinFactNeighborY="5433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8803" b="8803"/>
          </a:stretch>
        </a:blipFill>
      </dgm:spPr>
      <dgm:t>
        <a:bodyPr/>
        <a:lstStyle/>
        <a:p>
          <a:endParaRPr lang="en-US"/>
        </a:p>
      </dgm:t>
    </dgm:pt>
    <dgm:pt modelId="{E9B0517B-B29C-9644-A549-D72AECD8DDD7}" type="pres">
      <dgm:prSet presAssocID="{1F2D3B4E-6D6A-6C44-8EAF-86589ACCD1B2}" presName="sibTrans" presStyleCnt="0"/>
      <dgm:spPr/>
    </dgm:pt>
    <dgm:pt modelId="{92FCF5CF-09DB-9F4F-9ABD-67ABBA103C03}" type="pres">
      <dgm:prSet presAssocID="{8211C295-5C5F-6C4C-8859-C321945C1F66}" presName="composite" presStyleCnt="0"/>
      <dgm:spPr/>
    </dgm:pt>
    <dgm:pt modelId="{C1E869F5-ADAC-6048-A5AA-7BF5214B7CB1}" type="pres">
      <dgm:prSet presAssocID="{8211C295-5C5F-6C4C-8859-C321945C1F66}" presName="rect1" presStyleLbl="trAlignAcc1" presStyleIdx="3" presStyleCnt="4" custScaleX="1629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36295-1051-0645-B54B-1C1D0F13832D}" type="pres">
      <dgm:prSet presAssocID="{8211C295-5C5F-6C4C-8859-C321945C1F66}" presName="rect2" presStyleLbl="fgImgPlace1" presStyleIdx="3" presStyleCnt="4" custScaleX="146781" custScaleY="56194" custLinFactX="-76571" custLinFactNeighborX="-100000" custLinFactNeighborY="724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B3D857E9-0888-AE43-A052-D78F01DB9C2F}" type="presOf" srcId="{B3370BF3-FC00-A84C-86B7-24A4ADA151A3}" destId="{4D5496F4-0C58-B942-943F-99D00C8C43D6}" srcOrd="0" destOrd="0" presId="urn:microsoft.com/office/officeart/2008/layout/PictureStrips"/>
    <dgm:cxn modelId="{838EA1A5-A057-0D47-B4B8-A5FBC8639C9A}" type="presOf" srcId="{677B607E-E9F3-8C47-9CC0-CF39F69458BA}" destId="{13E6BFD9-2ED0-644A-B08F-E7D8FD6C097F}" srcOrd="0" destOrd="0" presId="urn:microsoft.com/office/officeart/2008/layout/PictureStrips"/>
    <dgm:cxn modelId="{0681E2A7-F178-C24D-85E3-5BA8FFDB81FF}" srcId="{B3370BF3-FC00-A84C-86B7-24A4ADA151A3}" destId="{677B607E-E9F3-8C47-9CC0-CF39F69458BA}" srcOrd="0" destOrd="0" parTransId="{A9502F27-3F6B-EC47-9E85-4DB8B8353E23}" sibTransId="{1E77475C-CE42-0649-941B-63A1BD45BC2D}"/>
    <dgm:cxn modelId="{D624333C-0822-9C47-9B5D-B0153BB6CB6B}" type="presOf" srcId="{8211C295-5C5F-6C4C-8859-C321945C1F66}" destId="{C1E869F5-ADAC-6048-A5AA-7BF5214B7CB1}" srcOrd="0" destOrd="0" presId="urn:microsoft.com/office/officeart/2008/layout/PictureStrips"/>
    <dgm:cxn modelId="{4EE2C50B-C64E-A04C-97BE-A50DE2212878}" srcId="{B3370BF3-FC00-A84C-86B7-24A4ADA151A3}" destId="{7360D843-4BA2-C74A-9BF5-00E0383D3551}" srcOrd="2" destOrd="0" parTransId="{73B19887-45D0-8D45-B6D1-7CCE0EF821D9}" sibTransId="{1F2D3B4E-6D6A-6C44-8EAF-86589ACCD1B2}"/>
    <dgm:cxn modelId="{4499E97F-8E8A-EB45-A1A0-19FB2F25D8A8}" srcId="{B3370BF3-FC00-A84C-86B7-24A4ADA151A3}" destId="{8211C295-5C5F-6C4C-8859-C321945C1F66}" srcOrd="3" destOrd="0" parTransId="{A5C76F14-D763-6D4D-B0DB-4942655A258C}" sibTransId="{1A5C953B-6887-0743-A8F3-D19E222A8B1E}"/>
    <dgm:cxn modelId="{550B5E50-4F8A-324B-9FE1-A4FA36ACF622}" type="presOf" srcId="{AA4299E3-BF02-D641-BD3F-EC4A7C723F0A}" destId="{5A8EA483-76A7-7E4B-9258-85C8294DF13B}" srcOrd="0" destOrd="0" presId="urn:microsoft.com/office/officeart/2008/layout/PictureStrips"/>
    <dgm:cxn modelId="{D21C2D66-26E0-7545-AB1C-04299B7A1899}" type="presOf" srcId="{7360D843-4BA2-C74A-9BF5-00E0383D3551}" destId="{529092B6-7633-C844-A519-E9542DCEDC2A}" srcOrd="0" destOrd="0" presId="urn:microsoft.com/office/officeart/2008/layout/PictureStrips"/>
    <dgm:cxn modelId="{5FCBC802-D440-7B43-9DDA-C281C542040B}" srcId="{B3370BF3-FC00-A84C-86B7-24A4ADA151A3}" destId="{AA4299E3-BF02-D641-BD3F-EC4A7C723F0A}" srcOrd="1" destOrd="0" parTransId="{9257672D-8B41-C640-AFA5-AB196D08BF4C}" sibTransId="{7A1703CD-F1B9-DD4C-92FF-A06A4A64A7C2}"/>
    <dgm:cxn modelId="{350042ED-D0F7-DA4B-AD20-0B27348AE551}" type="presParOf" srcId="{4D5496F4-0C58-B942-943F-99D00C8C43D6}" destId="{1C46792C-712A-6747-9291-7D88B81D649B}" srcOrd="0" destOrd="0" presId="urn:microsoft.com/office/officeart/2008/layout/PictureStrips"/>
    <dgm:cxn modelId="{E965ABDA-4919-CD4C-AB58-DC29FC13EB9B}" type="presParOf" srcId="{1C46792C-712A-6747-9291-7D88B81D649B}" destId="{13E6BFD9-2ED0-644A-B08F-E7D8FD6C097F}" srcOrd="0" destOrd="0" presId="urn:microsoft.com/office/officeart/2008/layout/PictureStrips"/>
    <dgm:cxn modelId="{A5D79315-46A5-6843-8EEE-4950171C1CBB}" type="presParOf" srcId="{1C46792C-712A-6747-9291-7D88B81D649B}" destId="{A101EC3C-ED13-F14D-ADDC-C641677F8319}" srcOrd="1" destOrd="0" presId="urn:microsoft.com/office/officeart/2008/layout/PictureStrips"/>
    <dgm:cxn modelId="{663CF8FB-2E92-C546-8C41-415F83129461}" type="presParOf" srcId="{4D5496F4-0C58-B942-943F-99D00C8C43D6}" destId="{2753C6E6-C90B-6E46-BF31-83CF89D82F45}" srcOrd="1" destOrd="0" presId="urn:microsoft.com/office/officeart/2008/layout/PictureStrips"/>
    <dgm:cxn modelId="{3DB69B1D-649E-6F45-9807-A0753850C297}" type="presParOf" srcId="{4D5496F4-0C58-B942-943F-99D00C8C43D6}" destId="{D791AC8C-E309-014D-AF7C-E05F2B9B7EC7}" srcOrd="2" destOrd="0" presId="urn:microsoft.com/office/officeart/2008/layout/PictureStrips"/>
    <dgm:cxn modelId="{F188AED4-3D83-394E-9E06-CEB2630DAA04}" type="presParOf" srcId="{D791AC8C-E309-014D-AF7C-E05F2B9B7EC7}" destId="{5A8EA483-76A7-7E4B-9258-85C8294DF13B}" srcOrd="0" destOrd="0" presId="urn:microsoft.com/office/officeart/2008/layout/PictureStrips"/>
    <dgm:cxn modelId="{E595E6E8-1C50-9C46-8D73-E4BAB6D3A9D2}" type="presParOf" srcId="{D791AC8C-E309-014D-AF7C-E05F2B9B7EC7}" destId="{C5DEA8DE-AD3F-4F44-8692-CCFE07B537E3}" srcOrd="1" destOrd="0" presId="urn:microsoft.com/office/officeart/2008/layout/PictureStrips"/>
    <dgm:cxn modelId="{1D2C3014-CD5A-7F41-BC9E-2BFDEAFB35D9}" type="presParOf" srcId="{4D5496F4-0C58-B942-943F-99D00C8C43D6}" destId="{DC993076-720E-E04C-B131-ED78047565CD}" srcOrd="3" destOrd="0" presId="urn:microsoft.com/office/officeart/2008/layout/PictureStrips"/>
    <dgm:cxn modelId="{C69F8353-CD60-544F-9ADC-4E7B6EA36F84}" type="presParOf" srcId="{4D5496F4-0C58-B942-943F-99D00C8C43D6}" destId="{22CFED6A-2536-BC43-BA8A-FE5072917A40}" srcOrd="4" destOrd="0" presId="urn:microsoft.com/office/officeart/2008/layout/PictureStrips"/>
    <dgm:cxn modelId="{514D8A0B-0D80-734C-B510-6288C009EEC5}" type="presParOf" srcId="{22CFED6A-2536-BC43-BA8A-FE5072917A40}" destId="{529092B6-7633-C844-A519-E9542DCEDC2A}" srcOrd="0" destOrd="0" presId="urn:microsoft.com/office/officeart/2008/layout/PictureStrips"/>
    <dgm:cxn modelId="{B204875B-9B99-EC48-AF28-092B502C03B8}" type="presParOf" srcId="{22CFED6A-2536-BC43-BA8A-FE5072917A40}" destId="{16C6B715-6933-5F4F-836B-0FF525A37E30}" srcOrd="1" destOrd="0" presId="urn:microsoft.com/office/officeart/2008/layout/PictureStrips"/>
    <dgm:cxn modelId="{256473CF-B63E-CB43-A8A1-51C8BEB2F70A}" type="presParOf" srcId="{4D5496F4-0C58-B942-943F-99D00C8C43D6}" destId="{E9B0517B-B29C-9644-A549-D72AECD8DDD7}" srcOrd="5" destOrd="0" presId="urn:microsoft.com/office/officeart/2008/layout/PictureStrips"/>
    <dgm:cxn modelId="{74BE8F1F-0FDA-BD4C-99F0-6A5B06DADD13}" type="presParOf" srcId="{4D5496F4-0C58-B942-943F-99D00C8C43D6}" destId="{92FCF5CF-09DB-9F4F-9ABD-67ABBA103C03}" srcOrd="6" destOrd="0" presId="urn:microsoft.com/office/officeart/2008/layout/PictureStrips"/>
    <dgm:cxn modelId="{D9D9852E-0BB5-7E4F-ADFF-53DE6FE0D40B}" type="presParOf" srcId="{92FCF5CF-09DB-9F4F-9ABD-67ABBA103C03}" destId="{C1E869F5-ADAC-6048-A5AA-7BF5214B7CB1}" srcOrd="0" destOrd="0" presId="urn:microsoft.com/office/officeart/2008/layout/PictureStrips"/>
    <dgm:cxn modelId="{7F737C7E-5204-E446-AA2D-2A67E175FBD6}" type="presParOf" srcId="{92FCF5CF-09DB-9F4F-9ABD-67ABBA103C03}" destId="{4C036295-1051-0645-B54B-1C1D0F13832D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207D4-E0F9-5C43-8A8D-1EE2246EED5D}">
      <dsp:nvSpPr>
        <dsp:cNvPr id="0" name=""/>
        <dsp:cNvSpPr/>
      </dsp:nvSpPr>
      <dsp:spPr>
        <a:xfrm>
          <a:off x="1405774" y="1740232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钱学森力学班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1594713" y="1902431"/>
        <a:ext cx="842085" cy="722909"/>
      </dsp:txXfrm>
    </dsp:sp>
    <dsp:sp modelId="{9F28FE06-FF8B-8840-B153-3A3BA8B1658C}">
      <dsp:nvSpPr>
        <dsp:cNvPr id="0" name=""/>
        <dsp:cNvSpPr/>
      </dsp:nvSpPr>
      <dsp:spPr>
        <a:xfrm>
          <a:off x="1435089" y="220866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2DD4E8-C6E4-4C41-8FAB-32871801BBBB}">
      <dsp:nvSpPr>
        <dsp:cNvPr id="0" name=""/>
        <dsp:cNvSpPr/>
      </dsp:nvSpPr>
      <dsp:spPr>
        <a:xfrm>
          <a:off x="356440" y="1161362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353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5ACA2-3979-5348-99DC-5E605611B6F1}">
      <dsp:nvSpPr>
        <dsp:cNvPr id="0" name=""/>
        <dsp:cNvSpPr/>
      </dsp:nvSpPr>
      <dsp:spPr>
        <a:xfrm>
          <a:off x="1191547" y="206927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60C63A-1C15-AF47-A668-76A86943E350}">
      <dsp:nvSpPr>
        <dsp:cNvPr id="0" name=""/>
        <dsp:cNvSpPr/>
      </dsp:nvSpPr>
      <dsp:spPr>
        <a:xfrm>
          <a:off x="2455860" y="1157741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教务处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2644799" y="1319940"/>
        <a:ext cx="842085" cy="722909"/>
      </dsp:txXfrm>
    </dsp:sp>
    <dsp:sp modelId="{E1F9BE90-7036-754B-B4CB-E9715082915B}">
      <dsp:nvSpPr>
        <dsp:cNvPr id="0" name=""/>
        <dsp:cNvSpPr/>
      </dsp:nvSpPr>
      <dsp:spPr>
        <a:xfrm>
          <a:off x="3295477" y="206383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F5A5D-CFA5-F347-A4B4-5AAB93654EB7}">
      <dsp:nvSpPr>
        <dsp:cNvPr id="0" name=""/>
        <dsp:cNvSpPr/>
      </dsp:nvSpPr>
      <dsp:spPr>
        <a:xfrm>
          <a:off x="3505194" y="1737969"/>
          <a:ext cx="1219963" cy="10473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725CC0-1E5C-6640-AFB1-3406BD2E4528}">
      <dsp:nvSpPr>
        <dsp:cNvPr id="0" name=""/>
        <dsp:cNvSpPr/>
      </dsp:nvSpPr>
      <dsp:spPr>
        <a:xfrm>
          <a:off x="3534509" y="2204143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5BDF7-E0D1-4247-BE6A-DE98F91700A0}">
      <dsp:nvSpPr>
        <dsp:cNvPr id="0" name=""/>
        <dsp:cNvSpPr/>
      </dsp:nvSpPr>
      <dsp:spPr>
        <a:xfrm>
          <a:off x="1405774" y="582038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基础工业训练中心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1594713" y="744237"/>
        <a:ext cx="842085" cy="722909"/>
      </dsp:txXfrm>
    </dsp:sp>
    <dsp:sp modelId="{C24A3190-ECF5-5148-B5DE-AB1C50FCCA26}">
      <dsp:nvSpPr>
        <dsp:cNvPr id="0" name=""/>
        <dsp:cNvSpPr/>
      </dsp:nvSpPr>
      <dsp:spPr>
        <a:xfrm>
          <a:off x="2236371" y="596521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C7DA42-C324-584C-8B82-CB1CBA346DD6}">
      <dsp:nvSpPr>
        <dsp:cNvPr id="0" name=""/>
        <dsp:cNvSpPr/>
      </dsp:nvSpPr>
      <dsp:spPr>
        <a:xfrm>
          <a:off x="2455860" y="0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AC709E-A6A7-D148-AF49-0A5748AB51E9}">
      <dsp:nvSpPr>
        <dsp:cNvPr id="0" name=""/>
        <dsp:cNvSpPr/>
      </dsp:nvSpPr>
      <dsp:spPr>
        <a:xfrm>
          <a:off x="2490436" y="463911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83470-0B00-0A45-8C36-3A571DE7229C}">
      <dsp:nvSpPr>
        <dsp:cNvPr id="0" name=""/>
        <dsp:cNvSpPr/>
      </dsp:nvSpPr>
      <dsp:spPr>
        <a:xfrm>
          <a:off x="3505194" y="580228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华文细黑"/>
              <a:ea typeface="华文细黑"/>
              <a:cs typeface="华文细黑"/>
            </a:rPr>
            <a:t>国际处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3694133" y="742427"/>
        <a:ext cx="842085" cy="722909"/>
      </dsp:txXfrm>
    </dsp:sp>
    <dsp:sp modelId="{304AD44E-165A-2642-821D-1687640091AF}">
      <dsp:nvSpPr>
        <dsp:cNvPr id="0" name=""/>
        <dsp:cNvSpPr/>
      </dsp:nvSpPr>
      <dsp:spPr>
        <a:xfrm>
          <a:off x="4560541" y="104413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6E88C-E567-E64D-B003-05F2789B9077}">
      <dsp:nvSpPr>
        <dsp:cNvPr id="0" name=""/>
        <dsp:cNvSpPr/>
      </dsp:nvSpPr>
      <dsp:spPr>
        <a:xfrm>
          <a:off x="4554528" y="1169056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750" t="19461" r="1750" b="19461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0AB14-14A9-6F44-A68F-34502518D6AF}">
      <dsp:nvSpPr>
        <dsp:cNvPr id="0" name=""/>
        <dsp:cNvSpPr/>
      </dsp:nvSpPr>
      <dsp:spPr>
        <a:xfrm>
          <a:off x="4792056" y="118761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31D1A-1C62-C444-A60D-33B23FC51DAE}">
      <dsp:nvSpPr>
        <dsp:cNvPr id="0" name=""/>
        <dsp:cNvSpPr/>
      </dsp:nvSpPr>
      <dsp:spPr>
        <a:xfrm>
          <a:off x="4554528" y="10862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清华大学美术学院信息艺术设计系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4743467" y="173061"/>
        <a:ext cx="842085" cy="722909"/>
      </dsp:txXfrm>
    </dsp:sp>
    <dsp:sp modelId="{AC90B0F1-04BD-0C45-803C-EB00C82AB6A5}">
      <dsp:nvSpPr>
        <dsp:cNvPr id="0" name=""/>
        <dsp:cNvSpPr/>
      </dsp:nvSpPr>
      <dsp:spPr>
        <a:xfrm>
          <a:off x="5609875" y="480657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C2438-F350-3245-A0CB-BA59A394754A}">
      <dsp:nvSpPr>
        <dsp:cNvPr id="0" name=""/>
        <dsp:cNvSpPr/>
      </dsp:nvSpPr>
      <dsp:spPr>
        <a:xfrm>
          <a:off x="5604613" y="595616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26831" b="26831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5B0E1-1D28-C148-A761-76BFB41254BD}">
      <dsp:nvSpPr>
        <dsp:cNvPr id="0" name=""/>
        <dsp:cNvSpPr/>
      </dsp:nvSpPr>
      <dsp:spPr>
        <a:xfrm>
          <a:off x="5847403" y="61869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8D0BE-32C8-6B4D-9086-E2505B5C367C}">
      <dsp:nvSpPr>
        <dsp:cNvPr id="0" name=""/>
        <dsp:cNvSpPr/>
      </dsp:nvSpPr>
      <dsp:spPr>
        <a:xfrm>
          <a:off x="5604613" y="1751547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0" i="0" kern="1200" dirty="0" smtClean="0">
              <a:latin typeface="华文细黑"/>
              <a:ea typeface="华文细黑"/>
              <a:cs typeface="华文细黑"/>
            </a:rPr>
            <a:t>Creative Commons </a:t>
          </a:r>
          <a:r>
            <a:rPr lang="zh-TW" altLang="en-US" sz="1200" b="0" i="0" kern="1200" dirty="0" smtClean="0">
              <a:latin typeface="华文细黑"/>
              <a:ea typeface="华文细黑"/>
              <a:cs typeface="华文细黑"/>
            </a:rPr>
            <a:t>知识共享中国大陆</a:t>
          </a:r>
          <a:endParaRPr lang="zh-TW" altLang="en-US" sz="1200" kern="1200" dirty="0">
            <a:latin typeface="华文细黑"/>
            <a:ea typeface="华文细黑"/>
            <a:cs typeface="华文细黑"/>
          </a:endParaRPr>
        </a:p>
      </dsp:txBody>
      <dsp:txXfrm>
        <a:off x="5793552" y="1913746"/>
        <a:ext cx="842085" cy="722909"/>
      </dsp:txXfrm>
    </dsp:sp>
    <dsp:sp modelId="{824EDD92-938A-BE4D-9A35-E8F449CE03F1}">
      <dsp:nvSpPr>
        <dsp:cNvPr id="0" name=""/>
        <dsp:cNvSpPr/>
      </dsp:nvSpPr>
      <dsp:spPr>
        <a:xfrm>
          <a:off x="5845900" y="266896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81796-22BD-4140-A67E-3EAF347E0269}">
      <dsp:nvSpPr>
        <dsp:cNvPr id="0" name=""/>
        <dsp:cNvSpPr/>
      </dsp:nvSpPr>
      <dsp:spPr>
        <a:xfrm>
          <a:off x="4554528" y="2324987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7737" t="31939" r="7737" b="31939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5BE9-93F3-ED41-9E12-8487C2A1A926}">
      <dsp:nvSpPr>
        <dsp:cNvPr id="0" name=""/>
        <dsp:cNvSpPr/>
      </dsp:nvSpPr>
      <dsp:spPr>
        <a:xfrm>
          <a:off x="5619647" y="278437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AFC3A-DA9A-1644-8CA4-5A01110FDFEA}">
      <dsp:nvSpPr>
        <dsp:cNvPr id="0" name=""/>
        <dsp:cNvSpPr/>
      </dsp:nvSpPr>
      <dsp:spPr>
        <a:xfrm>
          <a:off x="2455108" y="2318198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0" i="0" kern="1200" dirty="0" smtClean="0">
              <a:latin typeface="华文细黑"/>
              <a:ea typeface="华文细黑"/>
              <a:cs typeface="华文细黑"/>
            </a:rPr>
            <a:t>Toyhouse </a:t>
          </a: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工业工程系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2644047" y="2480397"/>
        <a:ext cx="842085" cy="722909"/>
      </dsp:txXfrm>
    </dsp:sp>
    <dsp:sp modelId="{BCC7B884-AD0A-FC40-A491-BE2A4F62BE63}">
      <dsp:nvSpPr>
        <dsp:cNvPr id="0" name=""/>
        <dsp:cNvSpPr/>
      </dsp:nvSpPr>
      <dsp:spPr>
        <a:xfrm>
          <a:off x="2489685" y="278256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78AC5-972D-2E48-BB3D-87E663187E4D}">
      <dsp:nvSpPr>
        <dsp:cNvPr id="0" name=""/>
        <dsp:cNvSpPr/>
      </dsp:nvSpPr>
      <dsp:spPr>
        <a:xfrm>
          <a:off x="1405022" y="2900689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1100" t="38067" r="11100" b="38067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3B637-4F82-BB4D-8E8B-8C5D4D1D0DFE}">
      <dsp:nvSpPr>
        <dsp:cNvPr id="0" name=""/>
        <dsp:cNvSpPr/>
      </dsp:nvSpPr>
      <dsp:spPr>
        <a:xfrm>
          <a:off x="2235620" y="2915172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7787B-37B8-7844-88FE-F2D389187441}">
      <dsp:nvSpPr>
        <dsp:cNvPr id="0" name=""/>
        <dsp:cNvSpPr/>
      </dsp:nvSpPr>
      <dsp:spPr>
        <a:xfrm>
          <a:off x="6648686" y="2338565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kern="1200" dirty="0" smtClean="0">
              <a:latin typeface="华文细黑"/>
              <a:ea typeface="华文细黑"/>
              <a:cs typeface="华文细黑"/>
            </a:rPr>
            <a:t>各界清华校友的资源整合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6837625" y="2500764"/>
        <a:ext cx="842085" cy="722909"/>
      </dsp:txXfrm>
    </dsp:sp>
    <dsp:sp modelId="{77227FC8-4189-7740-8141-52AC4603D31A}">
      <dsp:nvSpPr>
        <dsp:cNvPr id="0" name=""/>
        <dsp:cNvSpPr/>
      </dsp:nvSpPr>
      <dsp:spPr>
        <a:xfrm>
          <a:off x="6890724" y="3255977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DB1A1-2993-8A47-B242-25CDF7EB3859}">
      <dsp:nvSpPr>
        <dsp:cNvPr id="0" name=""/>
        <dsp:cNvSpPr/>
      </dsp:nvSpPr>
      <dsp:spPr>
        <a:xfrm>
          <a:off x="5599352" y="2911551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2649" t="6673" r="12649" b="6673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25F75-3A8B-E343-A48D-36EA5C792223}">
      <dsp:nvSpPr>
        <dsp:cNvPr id="0" name=""/>
        <dsp:cNvSpPr/>
      </dsp:nvSpPr>
      <dsp:spPr>
        <a:xfrm>
          <a:off x="6664471" y="3371389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D9DB-E4AC-F140-90C2-C3D81CBFDCC4}">
      <dsp:nvSpPr>
        <dsp:cNvPr id="0" name=""/>
        <dsp:cNvSpPr/>
      </dsp:nvSpPr>
      <dsp:spPr>
        <a:xfrm>
          <a:off x="6653196" y="22629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华文细黑"/>
              <a:ea typeface="华文细黑"/>
              <a:cs typeface="华文细黑"/>
            </a:rPr>
            <a:t>国际关系学系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6842135" y="184828"/>
        <a:ext cx="842085" cy="722909"/>
      </dsp:txXfrm>
    </dsp:sp>
    <dsp:sp modelId="{C4CE104E-0C76-D045-9703-8330610156F2}">
      <dsp:nvSpPr>
        <dsp:cNvPr id="0" name=""/>
        <dsp:cNvSpPr/>
      </dsp:nvSpPr>
      <dsp:spPr>
        <a:xfrm>
          <a:off x="7497323" y="94321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5C452-4B69-0F49-BE37-CFF7EA9F9C34}">
      <dsp:nvSpPr>
        <dsp:cNvPr id="0" name=""/>
        <dsp:cNvSpPr/>
      </dsp:nvSpPr>
      <dsp:spPr>
        <a:xfrm>
          <a:off x="6653196" y="1178560"/>
          <a:ext cx="1219963" cy="10473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77CB5-F994-2749-9BA5-4A8F1547D55A}">
      <dsp:nvSpPr>
        <dsp:cNvPr id="0" name=""/>
        <dsp:cNvSpPr/>
      </dsp:nvSpPr>
      <dsp:spPr>
        <a:xfrm>
          <a:off x="7497323" y="1184897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74FD3-D695-CB4F-BAD0-0E8422A592A7}">
      <dsp:nvSpPr>
        <dsp:cNvPr id="0" name=""/>
        <dsp:cNvSpPr/>
      </dsp:nvSpPr>
      <dsp:spPr>
        <a:xfrm>
          <a:off x="3500684" y="2905215"/>
          <a:ext cx="1219963" cy="104730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华文细黑"/>
              <a:ea typeface="华文细黑"/>
              <a:cs typeface="华文细黑"/>
            </a:rPr>
            <a:t>国际创客空间</a:t>
          </a:r>
          <a:endParaRPr lang="zh-TW" altLang="en-US" sz="1400" kern="1200" dirty="0">
            <a:latin typeface="华文细黑"/>
            <a:ea typeface="华文细黑"/>
            <a:cs typeface="华文细黑"/>
          </a:endParaRPr>
        </a:p>
      </dsp:txBody>
      <dsp:txXfrm>
        <a:off x="3689623" y="3067414"/>
        <a:ext cx="842085" cy="722909"/>
      </dsp:txXfrm>
    </dsp:sp>
    <dsp:sp modelId="{7DE9241F-DE53-7245-A44B-D1EC3CDC976D}">
      <dsp:nvSpPr>
        <dsp:cNvPr id="0" name=""/>
        <dsp:cNvSpPr/>
      </dsp:nvSpPr>
      <dsp:spPr>
        <a:xfrm>
          <a:off x="3741970" y="3822628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B8164-B458-2444-9B92-A6A55A2B5753}">
      <dsp:nvSpPr>
        <dsp:cNvPr id="0" name=""/>
        <dsp:cNvSpPr/>
      </dsp:nvSpPr>
      <dsp:spPr>
        <a:xfrm>
          <a:off x="2340838" y="3415931"/>
          <a:ext cx="1219963" cy="1047307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9699" t="23831" r="9699" b="23831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29456-A0BE-7C4B-BE19-E381CE81792C}">
      <dsp:nvSpPr>
        <dsp:cNvPr id="0" name=""/>
        <dsp:cNvSpPr/>
      </dsp:nvSpPr>
      <dsp:spPr>
        <a:xfrm>
          <a:off x="3515717" y="3938040"/>
          <a:ext cx="142065" cy="122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EC43E-FFE3-924B-8D07-CE4B2F4644C8}">
      <dsp:nvSpPr>
        <dsp:cNvPr id="0" name=""/>
        <dsp:cNvSpPr/>
      </dsp:nvSpPr>
      <dsp:spPr>
        <a:xfrm>
          <a:off x="2444" y="7551"/>
          <a:ext cx="1847722" cy="1857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第一期：建造全自动供应链</a:t>
          </a:r>
          <a:r>
            <a:rPr lang="zh-CN" altLang="en-US" sz="1100" kern="1200" dirty="0" smtClean="0">
              <a:solidFill>
                <a:schemeClr val="tx1"/>
              </a:solidFill>
            </a:rPr>
            <a:t>（工业工程系）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2444" y="7551"/>
        <a:ext cx="1847722" cy="739088"/>
      </dsp:txXfrm>
    </dsp:sp>
    <dsp:sp modelId="{1879004D-6824-3448-8F31-E53F3B1D6FFC}">
      <dsp:nvSpPr>
        <dsp:cNvPr id="0" name=""/>
        <dsp:cNvSpPr/>
      </dsp:nvSpPr>
      <dsp:spPr>
        <a:xfrm>
          <a:off x="380893" y="746639"/>
          <a:ext cx="1847722" cy="247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2012-8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挑战方：</a:t>
          </a:r>
          <a:r>
            <a:rPr lang="en-US" altLang="zh-CN" sz="1400" kern="1200" dirty="0" smtClean="0"/>
            <a:t>6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来自各地的</a:t>
          </a:r>
          <a:r>
            <a:rPr lang="zh-CN" altLang="en-US" sz="1400" b="0" kern="1200" dirty="0" smtClean="0">
              <a:solidFill>
                <a:srgbClr val="FF0000"/>
              </a:solidFill>
            </a:rPr>
            <a:t>志愿者</a:t>
          </a:r>
          <a:r>
            <a:rPr lang="zh-CN" altLang="en-US" sz="1400" kern="1200" dirty="0" smtClean="0"/>
            <a:t>和</a:t>
          </a:r>
          <a:r>
            <a:rPr lang="zh-CN" altLang="en-US" sz="1400" kern="1200" dirty="0" smtClean="0">
              <a:solidFill>
                <a:srgbClr val="FF0000"/>
              </a:solidFill>
            </a:rPr>
            <a:t>大学生</a:t>
          </a:r>
          <a:endParaRPr lang="en-US" altLang="zh-CN" sz="1400" kern="1200" dirty="0" smtClean="0">
            <a:solidFill>
              <a:srgbClr val="FF0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任务方：</a:t>
          </a:r>
          <a:r>
            <a:rPr lang="en-US" altLang="zh-CN" sz="1400" kern="1200" dirty="0" smtClean="0"/>
            <a:t>78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9</a:t>
          </a:r>
          <a:r>
            <a:rPr lang="zh-CN" altLang="en-US" sz="1400" kern="1200" dirty="0" smtClean="0"/>
            <a:t>个不同科系的</a:t>
          </a:r>
          <a:r>
            <a:rPr lang="zh-CN" altLang="en-US" sz="1400" kern="1200" dirty="0" smtClean="0">
              <a:solidFill>
                <a:srgbClr val="FF0000"/>
              </a:solidFill>
            </a:rPr>
            <a:t>工程管理硕士</a:t>
          </a:r>
          <a:endParaRPr lang="en-US" altLang="zh-CN" sz="1400" kern="1200" dirty="0" smtClean="0">
            <a:solidFill>
              <a:srgbClr val="FF0000"/>
            </a:solidFill>
          </a:endParaRPr>
        </a:p>
      </dsp:txBody>
      <dsp:txXfrm>
        <a:off x="435011" y="800757"/>
        <a:ext cx="1739486" cy="2368564"/>
      </dsp:txXfrm>
    </dsp:sp>
    <dsp:sp modelId="{B6930F6E-6DDB-5648-A246-88BAAB8D2C08}">
      <dsp:nvSpPr>
        <dsp:cNvPr id="0" name=""/>
        <dsp:cNvSpPr/>
      </dsp:nvSpPr>
      <dsp:spPr>
        <a:xfrm>
          <a:off x="2130274" y="147080"/>
          <a:ext cx="593828" cy="4600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130274" y="239086"/>
        <a:ext cx="455819" cy="276017"/>
      </dsp:txXfrm>
    </dsp:sp>
    <dsp:sp modelId="{7792C6CE-0AFE-F54B-B4B9-7C8C05AC3072}">
      <dsp:nvSpPr>
        <dsp:cNvPr id="0" name=""/>
        <dsp:cNvSpPr/>
      </dsp:nvSpPr>
      <dsp:spPr>
        <a:xfrm>
          <a:off x="2970598" y="7551"/>
          <a:ext cx="1847722" cy="1857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rgbClr val="000000"/>
              </a:solidFill>
            </a:rPr>
            <a:t>第二期：建设南海无人岛</a:t>
          </a:r>
          <a:r>
            <a:rPr lang="zh-CN" altLang="en-US" sz="1100" kern="1200" dirty="0" smtClean="0">
              <a:solidFill>
                <a:srgbClr val="000000"/>
              </a:solidFill>
            </a:rPr>
            <a:t>（教务处</a:t>
          </a:r>
          <a:r>
            <a:rPr lang="en-US" altLang="zh-CN" sz="1100" kern="1200" dirty="0" smtClean="0">
              <a:solidFill>
                <a:srgbClr val="000000"/>
              </a:solidFill>
            </a:rPr>
            <a:t>/</a:t>
          </a:r>
          <a:r>
            <a:rPr lang="zh-CN" altLang="en-US" sz="1100" kern="1200" dirty="0" smtClean="0">
              <a:solidFill>
                <a:srgbClr val="000000"/>
              </a:solidFill>
            </a:rPr>
            <a:t>钱班）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2970598" y="7551"/>
        <a:ext cx="1847722" cy="739088"/>
      </dsp:txXfrm>
    </dsp:sp>
    <dsp:sp modelId="{521F2BBA-4D16-0A40-84AB-E04092224D6E}">
      <dsp:nvSpPr>
        <dsp:cNvPr id="0" name=""/>
        <dsp:cNvSpPr/>
      </dsp:nvSpPr>
      <dsp:spPr>
        <a:xfrm>
          <a:off x="3286816" y="746639"/>
          <a:ext cx="1972184" cy="247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2013-1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挑战方：</a:t>
          </a:r>
          <a:r>
            <a:rPr lang="en-US" altLang="zh-CN" sz="1400" kern="1200" dirty="0" smtClean="0"/>
            <a:t>50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rgbClr val="FF0000"/>
              </a:solidFill>
            </a:rPr>
            <a:t>全校</a:t>
          </a:r>
          <a:r>
            <a:rPr lang="en-US" altLang="zh-CN" sz="1400" kern="1200" dirty="0" smtClean="0">
              <a:solidFill>
                <a:srgbClr val="FF0000"/>
              </a:solidFill>
            </a:rPr>
            <a:t>20</a:t>
          </a:r>
          <a:r>
            <a:rPr lang="zh-CN" altLang="en-US" sz="1400" kern="1200" dirty="0" smtClean="0">
              <a:solidFill>
                <a:srgbClr val="FF0000"/>
              </a:solidFill>
            </a:rPr>
            <a:t>个科系</a:t>
          </a:r>
          <a:endParaRPr lang="en-US" altLang="zh-CN" sz="1400" kern="1200" dirty="0" smtClean="0">
            <a:solidFill>
              <a:srgbClr val="FF0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任务方：</a:t>
          </a:r>
          <a:r>
            <a:rPr lang="en-US" altLang="zh-CN" sz="1400" kern="1200" dirty="0" smtClean="0"/>
            <a:t>80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rgbClr val="FF0000"/>
              </a:solidFill>
            </a:rPr>
            <a:t>钱学森力学</a:t>
          </a:r>
          <a:r>
            <a:rPr lang="zh-CN" altLang="en-US" sz="1400" kern="1200" dirty="0" smtClean="0"/>
            <a:t>班</a:t>
          </a:r>
          <a:r>
            <a:rPr lang="en-US" altLang="zh-CN" sz="1400" kern="1200" dirty="0" smtClean="0"/>
            <a:t>30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chemeClr val="tx1"/>
              </a:solidFill>
            </a:rPr>
            <a:t>其他科系</a:t>
          </a:r>
          <a:r>
            <a:rPr lang="en-US" altLang="zh-CN" sz="1400" kern="1200" dirty="0" smtClean="0"/>
            <a:t>50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</dsp:txBody>
      <dsp:txXfrm>
        <a:off x="3344579" y="804402"/>
        <a:ext cx="1856658" cy="2361274"/>
      </dsp:txXfrm>
    </dsp:sp>
    <dsp:sp modelId="{366BE592-239C-404C-8789-E251C8C3DC67}">
      <dsp:nvSpPr>
        <dsp:cNvPr id="0" name=""/>
        <dsp:cNvSpPr/>
      </dsp:nvSpPr>
      <dsp:spPr>
        <a:xfrm>
          <a:off x="5113986" y="147080"/>
          <a:ext cx="626811" cy="4600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113986" y="239086"/>
        <a:ext cx="488802" cy="276017"/>
      </dsp:txXfrm>
    </dsp:sp>
    <dsp:sp modelId="{4A1E400B-500E-864F-A1C9-9F6A0A8C1425}">
      <dsp:nvSpPr>
        <dsp:cNvPr id="0" name=""/>
        <dsp:cNvSpPr/>
      </dsp:nvSpPr>
      <dsp:spPr>
        <a:xfrm>
          <a:off x="6000984" y="7551"/>
          <a:ext cx="1847722" cy="1857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rgbClr val="000000"/>
              </a:solidFill>
            </a:rPr>
            <a:t>第三期：开发可持续发展数字国度</a:t>
          </a:r>
          <a:r>
            <a:rPr lang="zh-CN" altLang="en-US" sz="1100" kern="1200" dirty="0" smtClean="0">
              <a:solidFill>
                <a:srgbClr val="000000"/>
              </a:solidFill>
            </a:rPr>
            <a:t>（国际处）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6000984" y="7551"/>
        <a:ext cx="1847722" cy="739088"/>
      </dsp:txXfrm>
    </dsp:sp>
    <dsp:sp modelId="{E10D82BB-4DC2-1F44-A047-DA5DF0C818F6}">
      <dsp:nvSpPr>
        <dsp:cNvPr id="0" name=""/>
        <dsp:cNvSpPr/>
      </dsp:nvSpPr>
      <dsp:spPr>
        <a:xfrm>
          <a:off x="6379433" y="746639"/>
          <a:ext cx="1847722" cy="247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2013-8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挑战方：</a:t>
          </a:r>
          <a:r>
            <a:rPr lang="en-US" altLang="zh-CN" sz="1400" kern="1200" dirty="0" smtClean="0"/>
            <a:t>20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rgbClr val="FF0000"/>
              </a:solidFill>
            </a:rPr>
            <a:t>全球各地各学校</a:t>
          </a:r>
          <a:r>
            <a:rPr lang="zh-CN" altLang="en-US" sz="1400" kern="1200" dirty="0" smtClean="0"/>
            <a:t>的志愿者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任务方：</a:t>
          </a:r>
          <a:r>
            <a:rPr lang="en-US" altLang="zh-CN" sz="1400" kern="1200" dirty="0" smtClean="0"/>
            <a:t>80</a:t>
          </a:r>
          <a:r>
            <a:rPr lang="zh-CN" altLang="en-US" sz="1400" kern="1200" dirty="0" smtClean="0"/>
            <a:t>人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>
              <a:solidFill>
                <a:srgbClr val="FF0000"/>
              </a:solidFill>
            </a:rPr>
            <a:t>9</a:t>
          </a:r>
          <a:r>
            <a:rPr lang="zh-CN" altLang="en-US" sz="1400" kern="1200" dirty="0" smtClean="0">
              <a:solidFill>
                <a:srgbClr val="FF0000"/>
              </a:solidFill>
            </a:rPr>
            <a:t>科系</a:t>
          </a:r>
          <a:r>
            <a:rPr lang="zh-CN" altLang="en-US" sz="1400" kern="1200" dirty="0" smtClean="0"/>
            <a:t>的工程管理硕士班</a:t>
          </a:r>
          <a:endParaRPr lang="en-US" altLang="zh-CN" sz="1400" kern="1200" dirty="0" smtClean="0"/>
        </a:p>
      </dsp:txBody>
      <dsp:txXfrm>
        <a:off x="6433551" y="800757"/>
        <a:ext cx="1739486" cy="2368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6BFD9-2ED0-644A-B08F-E7D8FD6C097F}">
      <dsp:nvSpPr>
        <dsp:cNvPr id="0" name=""/>
        <dsp:cNvSpPr/>
      </dsp:nvSpPr>
      <dsp:spPr>
        <a:xfrm>
          <a:off x="55186" y="272170"/>
          <a:ext cx="3957923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跨学科来自：分布式工作流</a:t>
          </a:r>
        </a:p>
      </dsp:txBody>
      <dsp:txXfrm>
        <a:off x="55186" y="272170"/>
        <a:ext cx="3957923" cy="1236851"/>
      </dsp:txXfrm>
    </dsp:sp>
    <dsp:sp modelId="{A101EC3C-ED13-F14D-ADDC-C641677F8319}">
      <dsp:nvSpPr>
        <dsp:cNvPr id="0" name=""/>
        <dsp:cNvSpPr/>
      </dsp:nvSpPr>
      <dsp:spPr>
        <a:xfrm>
          <a:off x="138595" y="415213"/>
          <a:ext cx="634671" cy="1014149"/>
        </a:xfrm>
        <a:prstGeom prst="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2411" t="20257" r="2411" b="20257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A8EA483-76A7-7E4B-9258-85C8294DF13B}">
      <dsp:nvSpPr>
        <dsp:cNvPr id="0" name=""/>
        <dsp:cNvSpPr/>
      </dsp:nvSpPr>
      <dsp:spPr>
        <a:xfrm>
          <a:off x="4265841" y="253978"/>
          <a:ext cx="3957923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跨校跨学科的人力调度</a:t>
          </a:r>
          <a:endParaRPr lang="en-US" sz="2000" kern="1200" dirty="0"/>
        </a:p>
      </dsp:txBody>
      <dsp:txXfrm>
        <a:off x="4265841" y="253978"/>
        <a:ext cx="3957923" cy="1236851"/>
      </dsp:txXfrm>
    </dsp:sp>
    <dsp:sp modelId="{C5DEA8DE-AD3F-4F44-8692-CCFE07B537E3}">
      <dsp:nvSpPr>
        <dsp:cNvPr id="0" name=""/>
        <dsp:cNvSpPr/>
      </dsp:nvSpPr>
      <dsp:spPr>
        <a:xfrm>
          <a:off x="4357294" y="428521"/>
          <a:ext cx="587953" cy="921591"/>
        </a:xfrm>
        <a:prstGeom prst="rect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9405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9092B6-7633-C844-A519-E9542DCEDC2A}">
      <dsp:nvSpPr>
        <dsp:cNvPr id="0" name=""/>
        <dsp:cNvSpPr/>
      </dsp:nvSpPr>
      <dsp:spPr>
        <a:xfrm>
          <a:off x="1325809" y="1674924"/>
          <a:ext cx="5577980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结合清华学生组织来挖掘并产生教学内容</a:t>
          </a:r>
          <a:endParaRPr lang="en-US" sz="2000" kern="1200" dirty="0"/>
        </a:p>
      </dsp:txBody>
      <dsp:txXfrm>
        <a:off x="1325809" y="1674924"/>
        <a:ext cx="5577980" cy="1236851"/>
      </dsp:txXfrm>
    </dsp:sp>
    <dsp:sp modelId="{16C6B715-6933-5F4F-836B-0FF525A37E30}">
      <dsp:nvSpPr>
        <dsp:cNvPr id="0" name=""/>
        <dsp:cNvSpPr/>
      </dsp:nvSpPr>
      <dsp:spPr>
        <a:xfrm>
          <a:off x="906701" y="1721130"/>
          <a:ext cx="799120" cy="990085"/>
        </a:xfrm>
        <a:prstGeom prst="rect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8803" b="880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E869F5-ADAC-6048-A5AA-7BF5214B7CB1}">
      <dsp:nvSpPr>
        <dsp:cNvPr id="0" name=""/>
        <dsp:cNvSpPr/>
      </dsp:nvSpPr>
      <dsp:spPr>
        <a:xfrm>
          <a:off x="890042" y="3053325"/>
          <a:ext cx="6449515" cy="12368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76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打造清华的</a:t>
          </a:r>
          <a:r>
            <a:rPr lang="zh-CN" altLang="en-US" sz="2000" kern="1200" dirty="0" smtClean="0">
              <a:solidFill>
                <a:schemeClr val="tx1"/>
              </a:solidFill>
            </a:rPr>
            <a:t>跨学科协同</a:t>
          </a:r>
          <a:r>
            <a:rPr lang="zh-CN" altLang="en-US" sz="2000" kern="1200" dirty="0" smtClean="0">
              <a:solidFill>
                <a:srgbClr val="FF0000"/>
              </a:solidFill>
            </a:rPr>
            <a:t>课程群</a:t>
          </a:r>
          <a:r>
            <a:rPr lang="zh-CN" altLang="en-US" sz="2000" kern="1200" dirty="0" smtClean="0"/>
            <a:t>：超越摩尔极限</a:t>
          </a:r>
          <a:endParaRPr lang="en-US" sz="2000" kern="1200" dirty="0"/>
        </a:p>
      </dsp:txBody>
      <dsp:txXfrm>
        <a:off x="890042" y="3053325"/>
        <a:ext cx="6449515" cy="1236851"/>
      </dsp:txXfrm>
    </dsp:sp>
    <dsp:sp modelId="{4C036295-1051-0645-B54B-1C1D0F13832D}">
      <dsp:nvSpPr>
        <dsp:cNvPr id="0" name=""/>
        <dsp:cNvSpPr/>
      </dsp:nvSpPr>
      <dsp:spPr>
        <a:xfrm>
          <a:off x="239666" y="3253212"/>
          <a:ext cx="1270823" cy="729787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F01CD-BBCB-784E-AF43-2E7C0D198A93}" type="datetimeFigureOut">
              <a:rPr lang="en-US" smtClean="0"/>
              <a:pPr/>
              <a:t>28/12/13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BD428-6C4D-7B47-ABB7-8BDBA4336C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332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9D1EB-23EB-D046-9CA8-EB2F5A4E7ACB}" type="datetimeFigureOut">
              <a:rPr lang="en-US" smtClean="0"/>
              <a:pPr/>
              <a:t>28/12/13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48E46-8D21-D340-AB25-020446E3BD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717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48E46-8D21-D340-AB25-020446E3BDF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0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楷体-简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34FB-08E0-7B49-A4FB-B491A83AAC7A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Tsinghua_University_Logo.sv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486" y="5123384"/>
            <a:ext cx="1183650" cy="118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6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D744-8B4C-B041-A7D2-4DF98F9AA572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4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AC437-70CA-D148-BCF2-DBFFD5ECB045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4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336B-EE1D-0541-BD9A-6D7D3B8B9687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XLP LOGO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906" y="6235692"/>
            <a:ext cx="1120907" cy="6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7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3765-53CE-674D-AE48-DD5246E73140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0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9C97-71A8-0E47-85B2-819AC38C3395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2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F2A7-FED5-F042-9A67-6471A4F9AD82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26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BB95-E20D-524C-A6CE-7861E511A8C6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8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9A31E-49B0-3449-918C-B3229090BCFB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6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E589-26EE-8749-8089-6F072687BF9B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4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8A71-17CA-6347-A4B5-ECB359A47EE8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9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29251-2DFF-494B-BF2C-1EA8B1A68D0E}" type="datetime1">
              <a:rPr lang="en-HK" smtClean="0"/>
              <a:pPr/>
              <a:t>28/12/13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5A277-6646-8C46-87BE-DC24C2DF93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0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华文细黑"/>
          <a:ea typeface="华文细黑"/>
          <a:cs typeface="华文细黑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华文细黑"/>
          <a:ea typeface="华文细黑"/>
          <a:cs typeface="华文细黑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chemeClr val="tx1"/>
          </a:solidFill>
          <a:latin typeface="华文细黑"/>
          <a:ea typeface="华文细黑"/>
          <a:cs typeface="华文细黑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华文细黑"/>
          <a:ea typeface="华文细黑"/>
          <a:cs typeface="华文细黑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华文细黑"/>
          <a:ea typeface="华文细黑"/>
          <a:cs typeface="华文细黑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/>
          </a:solidFill>
          <a:latin typeface="华文细黑"/>
          <a:ea typeface="华文细黑"/>
          <a:cs typeface="华文细黑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jpeg"/><Relationship Id="rId5" Type="http://schemas.openxmlformats.org/officeDocument/2006/relationships/image" Target="../media/image39.jpe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27.jpeg"/><Relationship Id="rId8" Type="http://schemas.openxmlformats.org/officeDocument/2006/relationships/image" Target="../media/image28.jpeg"/><Relationship Id="rId9" Type="http://schemas.openxmlformats.org/officeDocument/2006/relationships/image" Target="../media/image29.jpeg"/><Relationship Id="rId10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74620"/>
            <a:ext cx="7772400" cy="1470025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华文细黑"/>
                <a:ea typeface="华文细黑"/>
              </a:rPr>
              <a:t>极限学习工作流</a:t>
            </a:r>
            <a:r>
              <a:rPr lang="en-US" altLang="zh-CN" dirty="0" smtClean="0">
                <a:latin typeface="华文细黑"/>
                <a:ea typeface="华文细黑"/>
              </a:rPr>
              <a:t/>
            </a:r>
            <a:br>
              <a:rPr lang="en-US" altLang="zh-CN" dirty="0" smtClean="0">
                <a:latin typeface="华文细黑"/>
                <a:ea typeface="华文细黑"/>
              </a:rPr>
            </a:br>
            <a:r>
              <a:rPr lang="zh-CN" altLang="zh-CN" sz="2200" dirty="0" smtClean="0">
                <a:latin typeface="华文细黑"/>
                <a:ea typeface="华文细黑"/>
              </a:rPr>
              <a:t>－</a:t>
            </a:r>
            <a:r>
              <a:rPr lang="zh-CN" altLang="en-US" sz="2200" dirty="0" smtClean="0">
                <a:latin typeface="华文细黑"/>
                <a:ea typeface="华文细黑"/>
              </a:rPr>
              <a:t>－在跨学科课程群中的实战体验</a:t>
            </a:r>
            <a:endParaRPr lang="en-US" sz="2200" baseline="-25000" dirty="0">
              <a:latin typeface="华文细黑"/>
              <a:ea typeface="华文细黑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68414"/>
            <a:ext cx="6400800" cy="141918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dirty="0" smtClean="0">
                <a:latin typeface="华文细黑"/>
                <a:ea typeface="华文细黑"/>
              </a:rPr>
              <a:t>顾学雍</a:t>
            </a:r>
            <a:endParaRPr lang="en-US" altLang="zh-CN" dirty="0" smtClean="0">
              <a:latin typeface="华文细黑"/>
              <a:ea typeface="华文细黑"/>
            </a:endParaRPr>
          </a:p>
          <a:p>
            <a:pPr>
              <a:lnSpc>
                <a:spcPct val="140000"/>
              </a:lnSpc>
            </a:pPr>
            <a:r>
              <a:rPr lang="zh-CN" altLang="en-US" dirty="0" smtClean="0">
                <a:latin typeface="华文细黑"/>
                <a:ea typeface="华文细黑"/>
              </a:rPr>
              <a:t>清华大学工业工程系</a:t>
            </a:r>
            <a:endParaRPr lang="en-US" altLang="zh-CN" dirty="0" smtClean="0">
              <a:latin typeface="华文细黑"/>
              <a:ea typeface="华文细黑"/>
            </a:endParaRPr>
          </a:p>
          <a:p>
            <a:pPr>
              <a:lnSpc>
                <a:spcPct val="140000"/>
              </a:lnSpc>
            </a:pPr>
            <a:r>
              <a:rPr lang="zh-CN" altLang="zh-CN" dirty="0" smtClean="0">
                <a:latin typeface="华文细黑"/>
                <a:ea typeface="华文细黑"/>
              </a:rPr>
              <a:t>2</a:t>
            </a:r>
            <a:r>
              <a:rPr lang="en-US" altLang="zh-CN" dirty="0" smtClean="0">
                <a:latin typeface="华文细黑"/>
                <a:ea typeface="华文细黑"/>
              </a:rPr>
              <a:t>013</a:t>
            </a:r>
            <a:r>
              <a:rPr lang="zh-CN" altLang="en-US" dirty="0" smtClean="0">
                <a:latin typeface="华文细黑"/>
                <a:ea typeface="华文细黑"/>
              </a:rPr>
              <a:t>年</a:t>
            </a:r>
            <a:r>
              <a:rPr lang="en-US" altLang="zh-CN" dirty="0" smtClean="0">
                <a:latin typeface="华文细黑"/>
                <a:ea typeface="华文细黑"/>
              </a:rPr>
              <a:t>12</a:t>
            </a:r>
            <a:r>
              <a:rPr lang="zh-CN" altLang="en-US" dirty="0" smtClean="0">
                <a:latin typeface="华文细黑"/>
                <a:ea typeface="华文细黑"/>
              </a:rPr>
              <a:t>月</a:t>
            </a:r>
            <a:r>
              <a:rPr lang="en-US" altLang="zh-CN" dirty="0" smtClean="0">
                <a:latin typeface="华文细黑"/>
                <a:ea typeface="华文细黑"/>
              </a:rPr>
              <a:t>26</a:t>
            </a:r>
            <a:r>
              <a:rPr lang="zh-CN" altLang="en-US" dirty="0" smtClean="0">
                <a:latin typeface="华文细黑"/>
                <a:ea typeface="华文细黑"/>
              </a:rPr>
              <a:t>日</a:t>
            </a:r>
            <a:endParaRPr lang="en-US" altLang="zh-CN" dirty="0" smtClean="0">
              <a:latin typeface="华文细黑"/>
              <a:ea typeface="华文细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600" y="556704"/>
            <a:ext cx="6400800" cy="1257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 smtClean="0">
                <a:latin typeface="华文细黑"/>
                <a:ea typeface="华文细黑"/>
                <a:cs typeface="华文细黑"/>
              </a:rPr>
              <a:t>清华大学第</a:t>
            </a:r>
            <a:r>
              <a:rPr lang="en-US" altLang="zh-CN" sz="3200" dirty="0" smtClean="0">
                <a:latin typeface="华文细黑"/>
                <a:ea typeface="华文细黑"/>
                <a:cs typeface="华文细黑"/>
              </a:rPr>
              <a:t>24</a:t>
            </a:r>
            <a:r>
              <a:rPr lang="zh-CN" altLang="en-US" sz="3200" dirty="0" smtClean="0">
                <a:latin typeface="华文细黑"/>
                <a:ea typeface="华文细黑"/>
                <a:cs typeface="华文细黑"/>
              </a:rPr>
              <a:t>次教学工作研讨会</a:t>
            </a:r>
            <a:r>
              <a:rPr lang="en-US" altLang="zh-CN" sz="3200" dirty="0" smtClean="0">
                <a:latin typeface="华文细黑"/>
                <a:ea typeface="华文细黑"/>
                <a:cs typeface="华文细黑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zh-CN" altLang="en-US" sz="3200" dirty="0" smtClean="0">
                <a:latin typeface="华文细黑"/>
                <a:ea typeface="华文细黑"/>
                <a:cs typeface="华文细黑"/>
              </a:rPr>
              <a:t>挑战</a:t>
            </a:r>
            <a:r>
              <a:rPr lang="zh-CN" altLang="en-US" sz="3200" dirty="0">
                <a:latin typeface="华文细黑"/>
                <a:ea typeface="华文细黑"/>
                <a:cs typeface="华文细黑"/>
              </a:rPr>
              <a:t>性学习课程研讨会</a:t>
            </a:r>
            <a:endParaRPr lang="en-US" sz="3200" dirty="0">
              <a:latin typeface="华文细黑"/>
              <a:ea typeface="华文细黑"/>
              <a:cs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379551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启示一：信息化</a:t>
            </a:r>
            <a:r>
              <a:rPr lang="zh-CN" altLang="en-US" dirty="0" smtClean="0"/>
              <a:t>行业的思维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939910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网络化的数字服务，颠覆传统流程</a:t>
            </a:r>
            <a:endParaRPr lang="en-US" altLang="zh-CN" dirty="0"/>
          </a:p>
          <a:p>
            <a:pPr lvl="1"/>
            <a:r>
              <a:rPr lang="zh-CN" altLang="en-US" dirty="0" smtClean="0"/>
              <a:t>颠覆传统的数字分享过程，与数字内容编撰技术，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45" y="2782699"/>
            <a:ext cx="4228179" cy="3169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480" y="2782699"/>
            <a:ext cx="4297261" cy="31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51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7201" y="4232181"/>
            <a:ext cx="640653" cy="640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启示二：规模化</a:t>
            </a:r>
            <a:r>
              <a:rPr lang="zh-CN" altLang="en-US" dirty="0" smtClean="0">
                <a:solidFill>
                  <a:srgbClr val="000000"/>
                </a:solidFill>
              </a:rPr>
              <a:t>协同</a:t>
            </a:r>
            <a:r>
              <a:rPr lang="zh-CN" altLang="en-US" dirty="0" smtClean="0"/>
              <a:t>工具的重要性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0529" y="1515227"/>
            <a:ext cx="6494445" cy="3629056"/>
            <a:chOff x="326072" y="1417638"/>
            <a:chExt cx="8426228" cy="4708525"/>
          </a:xfrm>
        </p:grpSpPr>
        <p:pic>
          <p:nvPicPr>
            <p:cNvPr id="9" name="Picture 8" descr="Screen Shot 2013-12-24 at 上午10.29.44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072" y="1417638"/>
              <a:ext cx="4985031" cy="4176877"/>
            </a:xfrm>
            <a:prstGeom prst="rect">
              <a:avLst/>
            </a:prstGeom>
          </p:spPr>
        </p:pic>
        <p:pic>
          <p:nvPicPr>
            <p:cNvPr id="10" name="Picture 9" descr="Screen Shot 2013-12-24 at 上午10.34.50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3175" y="2246827"/>
              <a:ext cx="5869125" cy="3879336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655339" y="5182393"/>
            <a:ext cx="6801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华文黑体"/>
                <a:ea typeface="华文黑体"/>
                <a:cs typeface="华文黑体"/>
              </a:rPr>
              <a:t>订立合约与履行合约的过程：</a:t>
            </a:r>
            <a:endParaRPr lang="en-US" altLang="zh-CN" sz="2400" dirty="0" smtClean="0">
              <a:latin typeface="华文黑体"/>
              <a:ea typeface="华文黑体"/>
              <a:cs typeface="华文黑体"/>
            </a:endParaRPr>
          </a:p>
          <a:p>
            <a:r>
              <a:rPr lang="en-US" altLang="zh-CN" sz="2400" dirty="0">
                <a:latin typeface="华文黑体"/>
                <a:ea typeface="华文黑体"/>
                <a:cs typeface="华文黑体"/>
              </a:rPr>
              <a:t>	</a:t>
            </a:r>
            <a:r>
              <a:rPr lang="zh-CN" altLang="en-US" sz="2400" dirty="0" smtClean="0">
                <a:latin typeface="华文黑体"/>
                <a:ea typeface="华文黑体"/>
                <a:cs typeface="华文黑体"/>
              </a:rPr>
              <a:t>所有学习活动和阶段性成果都有数字化的记录</a:t>
            </a:r>
            <a:endParaRPr lang="en-US" sz="2400" dirty="0">
              <a:latin typeface="华文黑体"/>
              <a:ea typeface="华文黑体"/>
              <a:cs typeface="华文黑体"/>
            </a:endParaRPr>
          </a:p>
        </p:txBody>
      </p:sp>
    </p:spTree>
    <p:extLst>
      <p:ext uri="{BB962C8B-B14F-4D97-AF65-F5344CB8AC3E}">
        <p14:creationId xmlns:p14="http://schemas.microsoft.com/office/powerpoint/2010/main" val="28974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启示三：微学校</a:t>
            </a:r>
            <a:r>
              <a:rPr lang="zh-CN" altLang="en-US" dirty="0" smtClean="0"/>
              <a:t>的全球趋势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轻、薄、短、小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速度快，低成本，频率高，互动强</a:t>
            </a:r>
            <a:endParaRPr lang="en-US" altLang="zh-CN" dirty="0" smtClean="0"/>
          </a:p>
          <a:p>
            <a:r>
              <a:rPr lang="zh-CN" altLang="en-US" dirty="0" smtClean="0"/>
              <a:t>配合中国制造</a:t>
            </a:r>
            <a:r>
              <a:rPr lang="zh-CN" altLang="en-US" dirty="0"/>
              <a:t>与</a:t>
            </a:r>
            <a:r>
              <a:rPr lang="zh-CN" altLang="en-US" dirty="0" smtClean="0"/>
              <a:t>创客空间</a:t>
            </a:r>
            <a:r>
              <a:rPr lang="zh-CN" altLang="en-US" dirty="0"/>
              <a:t>的产业</a:t>
            </a:r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校园内大量的技术人才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元器件的供应源头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全球化的协作人脉网（创客空间）</a:t>
            </a:r>
            <a:endParaRPr lang="en-US" altLang="zh-CN" dirty="0" smtClean="0"/>
          </a:p>
          <a:p>
            <a:r>
              <a:rPr lang="zh-CN" altLang="en-US" dirty="0" smtClean="0"/>
              <a:t>产业转型的需要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“廉价”资金的供应，造成学生的“</a:t>
            </a:r>
            <a:r>
              <a:rPr lang="zh-CN" altLang="en-US" dirty="0" smtClean="0">
                <a:solidFill>
                  <a:srgbClr val="FF0000"/>
                </a:solidFill>
              </a:rPr>
              <a:t>创业潮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学校必须提供</a:t>
            </a:r>
            <a:r>
              <a:rPr lang="zh-CN" altLang="en-US" dirty="0" smtClean="0">
                <a:solidFill>
                  <a:srgbClr val="FF0000"/>
                </a:solidFill>
              </a:rPr>
              <a:t>超越产业速率</a:t>
            </a:r>
            <a:r>
              <a:rPr lang="zh-CN" altLang="en-US" dirty="0" smtClean="0"/>
              <a:t>的内容，才能抓住学生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962015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/>
                <a:ea typeface="华文黑体"/>
                <a:cs typeface="微软雅黑"/>
              </a:rPr>
              <a:t>极限学习工作流</a:t>
            </a:r>
            <a:endParaRPr lang="en-US" altLang="zh-CN" sz="3600" dirty="0" smtClean="0">
              <a:latin typeface="微软雅黑"/>
              <a:ea typeface="华文黑体"/>
              <a:cs typeface="微软雅黑"/>
            </a:endParaRPr>
          </a:p>
          <a:p>
            <a:r>
              <a:rPr lang="en-US" sz="3600" dirty="0" err="1" smtClean="0">
                <a:latin typeface="微软雅黑"/>
                <a:ea typeface="华文黑体"/>
                <a:cs typeface="微软雅黑"/>
              </a:rPr>
              <a:t>Xtreme</a:t>
            </a:r>
            <a:r>
              <a:rPr lang="en-US" sz="3600" dirty="0" smtClean="0">
                <a:latin typeface="微软雅黑"/>
                <a:ea typeface="华文黑体"/>
                <a:cs typeface="微软雅黑"/>
              </a:rPr>
              <a:t> Learning Workflow</a:t>
            </a:r>
            <a:endParaRPr lang="en-US" sz="3600" dirty="0">
              <a:latin typeface="微软雅黑"/>
              <a:ea typeface="华文黑体"/>
              <a:cs typeface="微软雅黑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22812" y="1627260"/>
            <a:ext cx="6809721" cy="3903476"/>
            <a:chOff x="467252" y="1236653"/>
            <a:chExt cx="7700166" cy="4988417"/>
          </a:xfrm>
        </p:grpSpPr>
        <p:sp>
          <p:nvSpPr>
            <p:cNvPr id="62" name="Oval 61"/>
            <p:cNvSpPr/>
            <p:nvPr/>
          </p:nvSpPr>
          <p:spPr>
            <a:xfrm>
              <a:off x="2057308" y="1236653"/>
              <a:ext cx="5679842" cy="429486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66700">
                <a:lnSpc>
                  <a:spcPct val="50000"/>
                </a:lnSpc>
              </a:pPr>
              <a:r>
                <a:rPr lang="zh-CN" altLang="en-US" sz="2400" dirty="0" smtClean="0">
                  <a:solidFill>
                    <a:srgbClr val="A60046"/>
                  </a:solidFill>
                  <a:latin typeface="华文黑体"/>
                  <a:ea typeface="华文黑体"/>
                  <a:cs typeface="华文黑体"/>
                </a:rPr>
                <a:t>第二课堂学习</a:t>
              </a:r>
              <a:endParaRPr lang="en-US" sz="2400" dirty="0">
                <a:solidFill>
                  <a:srgbClr val="A60046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5" name="Chevron 54"/>
            <p:cNvSpPr/>
            <p:nvPr/>
          </p:nvSpPr>
          <p:spPr>
            <a:xfrm>
              <a:off x="5915661" y="3990989"/>
              <a:ext cx="2251757" cy="728008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协同开发</a:t>
              </a:r>
              <a:endParaRPr lang="en-US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3" name="Chevron 52"/>
            <p:cNvSpPr/>
            <p:nvPr/>
          </p:nvSpPr>
          <p:spPr>
            <a:xfrm>
              <a:off x="2155708" y="3990989"/>
              <a:ext cx="2247578" cy="728008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内容挖掘</a:t>
              </a:r>
              <a:endParaRPr lang="en-US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4" name="Chevron 53"/>
            <p:cNvSpPr/>
            <p:nvPr/>
          </p:nvSpPr>
          <p:spPr>
            <a:xfrm>
              <a:off x="4044041" y="3990989"/>
              <a:ext cx="2226690" cy="728008"/>
            </a:xfrm>
            <a:prstGeom prst="chevro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项目选择</a:t>
              </a:r>
              <a:endParaRPr lang="en-US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548376" y="4718998"/>
              <a:ext cx="5619042" cy="6120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604A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2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XLP</a:t>
              </a:r>
              <a:r>
                <a:rPr lang="zh-CN" altLang="en-US" sz="2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挑战方项目设计</a:t>
              </a:r>
              <a:endParaRPr lang="en-US" sz="2400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15417" y="5331002"/>
              <a:ext cx="6352001" cy="8940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604A7B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 dirty="0" smtClean="0">
                  <a:solidFill>
                    <a:srgbClr val="A60046"/>
                  </a:solidFill>
                  <a:latin typeface="华文黑体"/>
                  <a:ea typeface="华文黑体"/>
                  <a:cs typeface="华文黑体"/>
                </a:rPr>
                <a:t>第一课堂学习</a:t>
              </a:r>
              <a:endParaRPr lang="en-US" sz="2400" dirty="0" smtClean="0">
                <a:solidFill>
                  <a:srgbClr val="A60046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4" name="Trapezoid 3"/>
            <p:cNvSpPr/>
            <p:nvPr/>
          </p:nvSpPr>
          <p:spPr>
            <a:xfrm rot="5400000">
              <a:off x="620582" y="4288922"/>
              <a:ext cx="3122625" cy="732957"/>
            </a:xfrm>
            <a:prstGeom prst="trapezoid">
              <a:avLst>
                <a:gd name="adj" fmla="val 12129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604A7B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XLP</a:t>
              </a:r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任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务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方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导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引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  <a:p>
              <a:pPr algn="ctr"/>
              <a:r>
                <a:rPr lang="zh-CN" altLang="en-US" sz="1400" dirty="0" smtClean="0">
                  <a:solidFill>
                    <a:srgbClr val="000000"/>
                  </a:solidFill>
                  <a:latin typeface="华文黑体"/>
                  <a:ea typeface="华文黑体"/>
                  <a:cs typeface="华文黑体"/>
                </a:rPr>
                <a:t>课</a:t>
              </a:r>
              <a:endParaRPr lang="en-US" altLang="zh-CN" sz="1400" dirty="0" smtClean="0">
                <a:solidFill>
                  <a:srgbClr val="000000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3" name="Manual Operation 12"/>
            <p:cNvSpPr/>
            <p:nvPr/>
          </p:nvSpPr>
          <p:spPr>
            <a:xfrm>
              <a:off x="2556735" y="3417608"/>
              <a:ext cx="1654381" cy="651751"/>
            </a:xfrm>
            <a:prstGeom prst="flowChartManualOperation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 dirty="0" smtClean="0">
                  <a:solidFill>
                    <a:srgbClr val="632523"/>
                  </a:solidFill>
                  <a:latin typeface="华文黑体"/>
                  <a:ea typeface="华文黑体"/>
                  <a:cs typeface="华文黑体"/>
                </a:rPr>
                <a:t>TEDxTHU</a:t>
              </a:r>
            </a:p>
            <a:p>
              <a:pPr algn="ctr"/>
              <a:r>
                <a:rPr lang="zh-CN" altLang="en-US" sz="1600" dirty="0" smtClean="0">
                  <a:solidFill>
                    <a:srgbClr val="632523"/>
                  </a:solidFill>
                  <a:latin typeface="华文黑体"/>
                  <a:ea typeface="华文黑体"/>
                  <a:cs typeface="华文黑体"/>
                </a:rPr>
                <a:t>演讲</a:t>
              </a:r>
              <a:endParaRPr lang="en-US" sz="1600" dirty="0">
                <a:solidFill>
                  <a:srgbClr val="632523"/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44041" y="2488081"/>
              <a:ext cx="1236608" cy="719999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accent6">
                      <a:lumMod val="50000"/>
                    </a:schemeClr>
                  </a:solidFill>
                  <a:latin typeface="华文黑体"/>
                  <a:ea typeface="华文黑体"/>
                  <a:cs typeface="华文黑体"/>
                </a:rPr>
                <a:t>驻校创客系列讲座</a:t>
              </a:r>
              <a:endPara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511906" y="3346615"/>
              <a:ext cx="1236608" cy="71999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驻校创客项目</a:t>
              </a:r>
              <a:endParaRPr lang="en-US" altLang="zh-CN" dirty="0" smtClean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730281" y="2338730"/>
              <a:ext cx="576526" cy="181102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latin typeface="华文黑体"/>
                  <a:ea typeface="华文黑体"/>
                  <a:cs typeface="华文黑体"/>
                </a:rPr>
                <a:t>创客马拉松</a:t>
              </a:r>
              <a:endParaRPr lang="en-US" altLang="zh-CN" dirty="0" smtClean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7" name="Right Arrow 56"/>
            <p:cNvSpPr/>
            <p:nvPr/>
          </p:nvSpPr>
          <p:spPr>
            <a:xfrm rot="900000">
              <a:off x="467253" y="3866061"/>
              <a:ext cx="1281952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sz="1600" dirty="0" smtClean="0">
                  <a:latin typeface="华文黑体"/>
                  <a:ea typeface="华文黑体"/>
                  <a:cs typeface="华文黑体"/>
                </a:rPr>
                <a:t>来校新生</a:t>
              </a:r>
              <a:endParaRPr lang="en-US" sz="1600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59" name="Right Arrow 58"/>
            <p:cNvSpPr/>
            <p:nvPr/>
          </p:nvSpPr>
          <p:spPr>
            <a:xfrm rot="20700000">
              <a:off x="467252" y="4904387"/>
              <a:ext cx="1281952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sz="1600" dirty="0" smtClean="0">
                  <a:latin typeface="华文黑体"/>
                  <a:ea typeface="华文黑体"/>
                  <a:cs typeface="华文黑体"/>
                </a:rPr>
                <a:t>校外创客</a:t>
              </a:r>
              <a:endParaRPr lang="en-US" sz="1600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60" name="Right Arrow 59"/>
            <p:cNvSpPr/>
            <p:nvPr/>
          </p:nvSpPr>
          <p:spPr>
            <a:xfrm rot="900000">
              <a:off x="1562397" y="2477717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华文黑体"/>
                  <a:ea typeface="华文黑体"/>
                  <a:cs typeface="华文黑体"/>
                </a:rPr>
                <a:t>在校学生</a:t>
              </a:r>
              <a:endParaRPr lang="en-US" sz="1600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580042" y="1878184"/>
              <a:ext cx="940580" cy="714849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华文黑体"/>
                  <a:ea typeface="华文黑体"/>
                  <a:cs typeface="华文黑体"/>
                </a:rPr>
                <a:t>社团活动</a:t>
              </a:r>
              <a:endParaRPr lang="en-US" altLang="zh-CN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3" name="Right Arrow 22"/>
            <p:cNvSpPr/>
            <p:nvPr/>
          </p:nvSpPr>
          <p:spPr>
            <a:xfrm rot="1800000">
              <a:off x="1689095" y="1712563"/>
              <a:ext cx="1296000" cy="68041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华文黑体"/>
                  <a:ea typeface="华文黑体"/>
                  <a:cs typeface="华文黑体"/>
                </a:rPr>
                <a:t>驻校创客</a:t>
              </a:r>
              <a:endParaRPr lang="en-US" sz="1600" dirty="0">
                <a:latin typeface="华文黑体"/>
                <a:ea typeface="华文黑体"/>
                <a:cs typeface="华文黑体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998905" y="2223701"/>
              <a:ext cx="985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华文黑体"/>
                  <a:ea typeface="华文黑体"/>
                  <a:cs typeface="华文黑体"/>
                </a:rPr>
                <a:t>MOOC</a:t>
              </a:r>
              <a:endParaRPr lang="en-US" dirty="0">
                <a:latin typeface="华文黑体"/>
                <a:ea typeface="华文黑体"/>
                <a:cs typeface="华文黑体"/>
              </a:endParaRPr>
            </a:p>
          </p:txBody>
        </p:sp>
      </p:grpSp>
      <p:sp>
        <p:nvSpPr>
          <p:cNvPr id="25" name="Hexagon 24"/>
          <p:cNvSpPr/>
          <p:nvPr/>
        </p:nvSpPr>
        <p:spPr>
          <a:xfrm>
            <a:off x="5241623" y="2386220"/>
            <a:ext cx="1219963" cy="1047307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6831" b="26831"/>
            </a:stretch>
          </a:blipFill>
          <a:ln>
            <a:noFill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5904" y="5562583"/>
            <a:ext cx="6577624" cy="1207052"/>
          </a:xfrm>
          <a:prstGeom prst="rect">
            <a:avLst/>
          </a:prstGeom>
        </p:spPr>
      </p:pic>
      <p:sp>
        <p:nvSpPr>
          <p:cNvPr id="6" name="Trapezoid 5"/>
          <p:cNvSpPr/>
          <p:nvPr/>
        </p:nvSpPr>
        <p:spPr>
          <a:xfrm>
            <a:off x="2875284" y="4904932"/>
            <a:ext cx="1114738" cy="491068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latin typeface="华文黑体"/>
                <a:ea typeface="华文黑体"/>
                <a:cs typeface="华文黑体"/>
              </a:rPr>
              <a:t>实验室</a:t>
            </a:r>
            <a:endParaRPr lang="en-US" altLang="zh-CN" sz="1400" dirty="0">
              <a:solidFill>
                <a:srgbClr val="000000"/>
              </a:solidFill>
              <a:latin typeface="华文黑体"/>
              <a:ea typeface="华文黑体"/>
              <a:cs typeface="华文黑体"/>
            </a:endParaRPr>
          </a:p>
          <a:p>
            <a:pPr algn="ctr"/>
            <a:r>
              <a:rPr lang="zh-CN" altLang="en-US" sz="1400" dirty="0">
                <a:solidFill>
                  <a:schemeClr val="accent2">
                    <a:lumMod val="50000"/>
                  </a:schemeClr>
                </a:solidFill>
                <a:latin typeface="华文黑体"/>
                <a:ea typeface="华文黑体"/>
                <a:cs typeface="华文黑体"/>
              </a:rPr>
              <a:t>探究课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华文黑体"/>
              <a:ea typeface="华文黑体"/>
              <a:cs typeface="华文黑体"/>
            </a:endParaRPr>
          </a:p>
        </p:txBody>
      </p:sp>
      <p:sp>
        <p:nvSpPr>
          <p:cNvPr id="28" name="Trapezoid 27"/>
          <p:cNvSpPr/>
          <p:nvPr/>
        </p:nvSpPr>
        <p:spPr>
          <a:xfrm>
            <a:off x="6276172" y="4904932"/>
            <a:ext cx="980715" cy="491068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accent2">
                    <a:lumMod val="50000"/>
                  </a:schemeClr>
                </a:solidFill>
                <a:latin typeface="华文黑体"/>
                <a:ea typeface="华文黑体"/>
                <a:cs typeface="华文黑体"/>
              </a:rPr>
              <a:t>服务设计研究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华文黑体"/>
              <a:ea typeface="华文黑体"/>
              <a:cs typeface="华文黑体"/>
            </a:endParaRPr>
          </a:p>
        </p:txBody>
      </p:sp>
      <p:sp>
        <p:nvSpPr>
          <p:cNvPr id="29" name="Hexagon 28"/>
          <p:cNvSpPr/>
          <p:nvPr/>
        </p:nvSpPr>
        <p:spPr>
          <a:xfrm>
            <a:off x="3161706" y="2727798"/>
            <a:ext cx="695426" cy="629323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2649" t="6673" r="12649" b="6673"/>
            </a:stretch>
          </a:blipFill>
          <a:ln>
            <a:noFill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0" name="Picture 29" descr="d75e7e7fjw1e8ugp2k53lj21kw2aqqa7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2311" y="3191761"/>
            <a:ext cx="553861" cy="4477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7908" y="57272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分布式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协作平台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52129" y="5523286"/>
            <a:ext cx="634671" cy="1014149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411" t="20257" r="2411" b="20257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602467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930305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1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半导体产业的摩尔定律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332841" cy="2967051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摩尔式的技术变革，已造成了巨大的冲击。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在线教育“挑战”</a:t>
            </a:r>
            <a:r>
              <a:rPr lang="zh-CN" altLang="en-US" sz="2400" dirty="0" smtClean="0">
                <a:solidFill>
                  <a:srgbClr val="FF0000"/>
                </a:solidFill>
              </a:rPr>
              <a:t>今日大学</a:t>
            </a:r>
            <a:r>
              <a:rPr lang="zh-CN" altLang="en-US" sz="2400" dirty="0" smtClean="0"/>
              <a:t>？</a:t>
            </a:r>
            <a:endParaRPr lang="en-US" altLang="zh-CN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" name="Content Placeholder 8" descr="消灭教室-Bloomberg Businessweek商业周刊.jpg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5028" y="1478565"/>
            <a:ext cx="3544944" cy="4769234"/>
          </a:xfrm>
          <a:prstGeom prst="rect">
            <a:avLst/>
          </a:prstGeom>
        </p:spPr>
      </p:pic>
      <p:pic>
        <p:nvPicPr>
          <p:cNvPr id="10" name="Picture 9" descr="T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9290" y="5834870"/>
            <a:ext cx="598401" cy="598401"/>
          </a:xfrm>
          <a:prstGeom prst="rect">
            <a:avLst/>
          </a:prstGeom>
        </p:spPr>
      </p:pic>
      <p:pic>
        <p:nvPicPr>
          <p:cNvPr id="11" name="Picture 10" descr="Coursera-Logo-cropped1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740" y="5973105"/>
            <a:ext cx="1513936" cy="306116"/>
          </a:xfrm>
          <a:prstGeom prst="rect">
            <a:avLst/>
          </a:prstGeom>
        </p:spPr>
      </p:pic>
      <p:pic>
        <p:nvPicPr>
          <p:cNvPr id="12" name="Picture 11" descr="edx-logo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147" y="5343073"/>
            <a:ext cx="720829" cy="337928"/>
          </a:xfrm>
          <a:prstGeom prst="rect">
            <a:avLst/>
          </a:prstGeom>
        </p:spPr>
      </p:pic>
      <p:pic>
        <p:nvPicPr>
          <p:cNvPr id="13" name="Picture 12" descr="清华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820" y="4508563"/>
            <a:ext cx="1003474" cy="1003474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9858682">
            <a:off x="1476333" y="5260153"/>
            <a:ext cx="495630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7837815">
            <a:off x="1881433" y="5555875"/>
            <a:ext cx="495630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4864981">
            <a:off x="2442044" y="5502920"/>
            <a:ext cx="380841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Udacity_Logo.svg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876" y="5533133"/>
            <a:ext cx="509097" cy="555379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3021160">
            <a:off x="2736593" y="5321518"/>
            <a:ext cx="495630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P2PU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284" y="4979619"/>
            <a:ext cx="745378" cy="224071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1073025">
            <a:off x="2903274" y="4955626"/>
            <a:ext cx="380841" cy="2245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41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极限学习，能赶上摩尔极限？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当晶片频率无法以等比级数成长时</a:t>
            </a:r>
            <a:endParaRPr lang="en-US" altLang="zh-CN" sz="2400" dirty="0"/>
          </a:p>
          <a:p>
            <a:pPr lvl="1"/>
            <a:r>
              <a:rPr lang="zh-CN" altLang="en-US" sz="2000" dirty="0"/>
              <a:t>摩尔定律继续适用？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单运算核心</a:t>
            </a:r>
            <a:r>
              <a:rPr lang="en-US" altLang="zh-CN" sz="2400" dirty="0"/>
              <a:t> </a:t>
            </a:r>
            <a:r>
              <a:rPr lang="zh-CN" altLang="en-US" sz="2400" dirty="0"/>
              <a:t>多核心</a:t>
            </a:r>
            <a:endParaRPr lang="en-US" altLang="zh-CN" sz="2400" dirty="0"/>
          </a:p>
          <a:p>
            <a:pPr lvl="1"/>
            <a:r>
              <a:rPr lang="zh-CN" altLang="en-US" sz="2000" dirty="0"/>
              <a:t>把计算任务分布给多个计算核心</a:t>
            </a:r>
            <a:endParaRPr lang="en-US" altLang="zh-CN" sz="2000" dirty="0"/>
          </a:p>
          <a:p>
            <a:pPr lvl="1"/>
            <a:r>
              <a:rPr lang="zh-CN" altLang="en-US" sz="2000" dirty="0" smtClean="0"/>
              <a:t>单位价格的计算速率继续以摩尔定律成长</a:t>
            </a:r>
            <a:endParaRPr lang="en-US" altLang="zh-CN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392" y="3538843"/>
            <a:ext cx="2640234" cy="1980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229" y="1285994"/>
            <a:ext cx="3037897" cy="17572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36322" y="685829"/>
            <a:ext cx="612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?</a:t>
            </a:r>
            <a:endParaRPr 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073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XPLSTRUC002B2.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925"/>
          <a:stretch/>
        </p:blipFill>
        <p:spPr>
          <a:xfrm>
            <a:off x="320547" y="1497432"/>
            <a:ext cx="7969133" cy="4573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极限学习过程</a:t>
            </a:r>
            <a:r>
              <a:rPr lang="en-US" altLang="zh-CN" dirty="0" smtClean="0"/>
              <a:t>(XLP)</a:t>
            </a:r>
            <a:r>
              <a:rPr lang="zh-CN" altLang="en-US" dirty="0" smtClean="0"/>
              <a:t>的教学原理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14593" y="1599300"/>
            <a:ext cx="222940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华文黑体"/>
                <a:ea typeface="华文黑体"/>
                <a:cs typeface="华文黑体"/>
              </a:rPr>
              <a:t>任务方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：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  <a:p>
            <a:pPr algn="ctr"/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为期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4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天，连续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80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小时，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2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学分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77761" y="1775685"/>
            <a:ext cx="1850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dirty="0" smtClean="0">
                <a:latin typeface="华文黑体"/>
                <a:ea typeface="华文黑体"/>
                <a:cs typeface="华文黑体"/>
              </a:rPr>
              <a:t>文／法／商</a:t>
            </a:r>
            <a:r>
              <a:rPr lang="zh-CN" altLang="en-US" dirty="0">
                <a:latin typeface="华文黑体"/>
                <a:ea typeface="华文黑体"/>
                <a:cs typeface="华文黑体"/>
              </a:rPr>
              <a:t>，工程，科学，教育，</a:t>
            </a:r>
            <a:r>
              <a:rPr lang="zh-CN" altLang="en-US" dirty="0" smtClean="0">
                <a:latin typeface="华文黑体"/>
                <a:ea typeface="华文黑体"/>
                <a:cs typeface="华文黑体"/>
              </a:rPr>
              <a:t>政治等专业学生</a:t>
            </a:r>
            <a:endParaRPr lang="en-US" altLang="zh-CN" dirty="0">
              <a:latin typeface="华文黑体"/>
              <a:ea typeface="华文黑体"/>
              <a:cs typeface="华文黑体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9606" y="4457144"/>
            <a:ext cx="155752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华文黑体"/>
                <a:ea typeface="华文黑体"/>
                <a:cs typeface="华文黑体"/>
              </a:rPr>
              <a:t>挑战方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：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  <a:p>
            <a:pPr algn="ctr"/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为期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2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个月，</a:t>
            </a:r>
            <a:r>
              <a:rPr lang="en-US" altLang="zh-CN" sz="2000" dirty="0" smtClean="0">
                <a:latin typeface="华文黑体"/>
                <a:ea typeface="华文黑体"/>
                <a:cs typeface="华文黑体"/>
              </a:rPr>
              <a:t>2</a:t>
            </a:r>
            <a:r>
              <a:rPr lang="zh-CN" altLang="en-US" sz="2000" dirty="0" smtClean="0">
                <a:latin typeface="华文黑体"/>
                <a:ea typeface="华文黑体"/>
                <a:cs typeface="华文黑体"/>
              </a:rPr>
              <a:t>学分</a:t>
            </a:r>
            <a:endParaRPr lang="en-US" altLang="zh-CN" sz="2000" dirty="0" smtClean="0">
              <a:latin typeface="华文黑体"/>
              <a:ea typeface="华文黑体"/>
              <a:cs typeface="华文黑体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3586650" y="2054067"/>
            <a:ext cx="227351" cy="5038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5400000">
            <a:off x="2516535" y="2614963"/>
            <a:ext cx="227351" cy="5038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04849" y="122996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Hiragino Sans GB W3"/>
                <a:ea typeface="Hiragino Sans GB W3"/>
                <a:cs typeface="Hiragino Sans GB W3"/>
              </a:rPr>
              <a:t>旧生挑战自我</a:t>
            </a:r>
            <a:endParaRPr lang="en-US" sz="2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21875" y="122996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Hiragino Sans GB W3"/>
                <a:ea typeface="Hiragino Sans GB W3"/>
                <a:cs typeface="Hiragino Sans GB W3"/>
              </a:rPr>
              <a:t>新生体验挑战</a:t>
            </a:r>
            <a:endParaRPr lang="en-US" sz="2400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1204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让实践教学追上摩尔？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671304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实验室探究课，全校</a:t>
            </a:r>
            <a:r>
              <a:rPr lang="en-US" altLang="zh-CN" sz="2000" dirty="0" smtClean="0"/>
              <a:t>100+</a:t>
            </a:r>
            <a:r>
              <a:rPr lang="zh-CN" altLang="en-US" sz="2000" dirty="0" smtClean="0"/>
              <a:t>重点实验室，每学期</a:t>
            </a:r>
            <a:r>
              <a:rPr lang="en-US" altLang="zh-CN" sz="2000" dirty="0" smtClean="0"/>
              <a:t>1500</a:t>
            </a:r>
            <a:r>
              <a:rPr lang="zh-CN" altLang="en-US" sz="2000" dirty="0" smtClean="0"/>
              <a:t>人</a:t>
            </a:r>
            <a:endParaRPr lang="en-US" altLang="zh-CN" sz="2000" dirty="0" smtClean="0"/>
          </a:p>
          <a:p>
            <a:pPr lvl="1"/>
            <a:r>
              <a:rPr lang="zh-CN" altLang="en-US" sz="1800" dirty="0"/>
              <a:t>卢达溶，</a:t>
            </a:r>
            <a:r>
              <a:rPr lang="zh-CN" altLang="en-US" sz="1800" dirty="0" smtClean="0"/>
              <a:t>李双寿，汤彬</a:t>
            </a:r>
            <a:endParaRPr lang="en-US" altLang="zh-CN" sz="1800" dirty="0" smtClean="0"/>
          </a:p>
          <a:p>
            <a:r>
              <a:rPr lang="zh-CN" altLang="en-US" sz="2000" dirty="0" smtClean="0"/>
              <a:t>创客空间社团，创客马拉松，极限学习导引课</a:t>
            </a:r>
            <a:endParaRPr lang="en-US" altLang="zh-CN" sz="2000" dirty="0" smtClean="0"/>
          </a:p>
          <a:p>
            <a:r>
              <a:rPr lang="zh-CN" altLang="en-US" sz="2000" dirty="0" smtClean="0"/>
              <a:t>大数据时代的协同工作与经验传承</a:t>
            </a:r>
            <a:endParaRPr lang="en-US" altLang="zh-CN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 descr="卢达溶 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8458" y="2918543"/>
            <a:ext cx="1689230" cy="2583122"/>
          </a:xfrm>
          <a:prstGeom prst="rect">
            <a:avLst/>
          </a:prstGeom>
        </p:spPr>
      </p:pic>
      <p:pic>
        <p:nvPicPr>
          <p:cNvPr id="10" name="Picture 9" descr="Screen Shot 2013-12-25 at 下午13.29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101" y="3575391"/>
            <a:ext cx="3067699" cy="23301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24091" y="302637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黑体"/>
                <a:ea typeface="华文黑体"/>
                <a:cs typeface="华文黑体"/>
              </a:rPr>
              <a:t>分布式内容管理工具</a:t>
            </a:r>
            <a:endParaRPr lang="en-US" dirty="0">
              <a:latin typeface="华文黑体"/>
              <a:ea typeface="华文黑体"/>
              <a:cs typeface="华文黑体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98526" y="2957621"/>
            <a:ext cx="2288024" cy="3498414"/>
            <a:chOff x="898526" y="2991481"/>
            <a:chExt cx="2288024" cy="34984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526" y="4750765"/>
              <a:ext cx="2288024" cy="173913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526" y="2991481"/>
              <a:ext cx="2283818" cy="1771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726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微学校的典型：清华创客空间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（付志勇）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2166538"/>
              </p:ext>
            </p:extLst>
          </p:nvPr>
        </p:nvGraphicFramePr>
        <p:xfrm>
          <a:off x="130359" y="1605519"/>
          <a:ext cx="3657049" cy="3399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06424" y="5039412"/>
            <a:ext cx="6325728" cy="1041969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清华驻校创客项目已启动</a:t>
            </a:r>
          </a:p>
          <a:p>
            <a:r>
              <a:rPr lang="zh-CN" altLang="en-US" sz="2800" dirty="0" smtClean="0"/>
              <a:t>让清华成为全球最大的创客空间</a:t>
            </a:r>
            <a:endParaRPr lang="en-US" altLang="zh-CN" sz="28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556" y="1605519"/>
            <a:ext cx="2299716" cy="3433893"/>
          </a:xfrm>
          <a:prstGeom prst="rect">
            <a:avLst/>
          </a:prstGeom>
        </p:spPr>
      </p:pic>
      <p:pic>
        <p:nvPicPr>
          <p:cNvPr id="10" name="Picture 9" descr="Poster1.5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8204" y="1639937"/>
            <a:ext cx="2404791" cy="339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0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课程主要组织方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073870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22487" y="5987018"/>
            <a:ext cx="797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跨学科系统集成设计挑战</a:t>
            </a:r>
            <a:r>
              <a:rPr lang="en-US" altLang="zh-CN" dirty="0" smtClean="0"/>
              <a:t> </a:t>
            </a:r>
            <a:r>
              <a:rPr lang="en-US" altLang="zh-CN" dirty="0"/>
              <a:t>(</a:t>
            </a:r>
            <a:r>
              <a:rPr lang="en-US" altLang="zh-CN" dirty="0" smtClean="0"/>
              <a:t>XLP</a:t>
            </a:r>
            <a:r>
              <a:rPr lang="zh-CN" altLang="en-US" dirty="0" smtClean="0"/>
              <a:t>导引课</a:t>
            </a:r>
            <a:r>
              <a:rPr lang="en-US" altLang="zh-CN" dirty="0" smtClean="0"/>
              <a:t>) </a:t>
            </a:r>
            <a:r>
              <a:rPr lang="zh-CN" altLang="en-US" dirty="0" smtClean="0"/>
              <a:t>已成为钱学森力学班的大一新生必修课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091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三次课程操练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329082"/>
              </p:ext>
            </p:extLst>
          </p:nvPr>
        </p:nvGraphicFramePr>
        <p:xfrm>
          <a:off x="457200" y="1354895"/>
          <a:ext cx="8229600" cy="323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 descr="DSC_0664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882" y="3922413"/>
            <a:ext cx="2490586" cy="1649610"/>
          </a:xfrm>
          <a:prstGeom prst="rect">
            <a:avLst/>
          </a:prstGeom>
        </p:spPr>
      </p:pic>
      <p:pic>
        <p:nvPicPr>
          <p:cNvPr id="6" name="Picture 5" descr="2013-01 跨学科系统集成设计挑战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484" y="3795852"/>
            <a:ext cx="2672964" cy="1776171"/>
          </a:xfrm>
          <a:prstGeom prst="rect">
            <a:avLst/>
          </a:prstGeom>
        </p:spPr>
      </p:pic>
      <p:pic>
        <p:nvPicPr>
          <p:cNvPr id="8" name="Picture 7" descr="Venture capitalists, professors, and intellectual property managers are presented with the 9 projects in Masters of Engineering Management orientation 1. Photo by Qi Xin, Toyhouse Studio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6071" y="4901668"/>
            <a:ext cx="2011063" cy="1340709"/>
          </a:xfrm>
          <a:prstGeom prst="rect">
            <a:avLst/>
          </a:prstGeom>
        </p:spPr>
      </p:pic>
      <p:pic>
        <p:nvPicPr>
          <p:cNvPr id="7" name="Picture 6" descr="Students from UCL are building an atomic force microscope with LEGO and other reconfigurable parts. Photo by Qi Xin, Toyhouse Studio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164" y="3945875"/>
            <a:ext cx="1920033" cy="128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6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第四期：数字技术穿越时</a:t>
            </a:r>
            <a:r>
              <a:rPr lang="zh-CN" altLang="en-US" dirty="0" smtClean="0"/>
              <a:t>空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	</a:t>
            </a:r>
            <a:r>
              <a:rPr lang="en-US" altLang="zh-CN" dirty="0" smtClean="0"/>
              <a:t>					——</a:t>
            </a:r>
            <a:r>
              <a:rPr lang="zh-CN" altLang="en-US" dirty="0" smtClean="0"/>
              <a:t>我的空间我做主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46370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把清华校园的实体沙盘，设为做中学的对象</a:t>
            </a:r>
            <a:endParaRPr lang="en-US" altLang="zh-CN" sz="2000" dirty="0" smtClean="0"/>
          </a:p>
          <a:p>
            <a:r>
              <a:rPr lang="zh-CN" altLang="en-US" sz="2000" dirty="0" smtClean="0"/>
              <a:t>把</a:t>
            </a:r>
            <a:r>
              <a:rPr lang="zh-CN" altLang="en-US" sz="2000" dirty="0" smtClean="0">
                <a:solidFill>
                  <a:srgbClr val="FF0000"/>
                </a:solidFill>
              </a:rPr>
              <a:t>分布式的协作工具</a:t>
            </a:r>
            <a:r>
              <a:rPr lang="zh-CN" altLang="en-US" sz="2000" dirty="0" smtClean="0"/>
              <a:t>当作所有学生的基本程序技能</a:t>
            </a:r>
            <a:r>
              <a:rPr lang="zh-CN" altLang="zh-CN" sz="2000" dirty="0"/>
              <a:t>（</a:t>
            </a:r>
            <a:r>
              <a:rPr lang="zh-CN" altLang="en-US" sz="2000" dirty="0"/>
              <a:t>就像掌握</a:t>
            </a:r>
            <a:r>
              <a:rPr lang="en-US" altLang="zh-CN" sz="2000" dirty="0"/>
              <a:t>Office</a:t>
            </a:r>
            <a:r>
              <a:rPr lang="zh-CN" altLang="en-US" sz="2000" dirty="0"/>
              <a:t>一样）</a:t>
            </a:r>
            <a:r>
              <a:rPr lang="zh-CN" altLang="en-US" sz="2000" dirty="0" smtClean="0"/>
              <a:t>，从而实现学习过程的规模化</a:t>
            </a:r>
            <a:endParaRPr lang="zh-CN" altLang="zh-CN" sz="2000" dirty="0" smtClean="0"/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让学生在导引课之后，能够延续性地用数字工具进行跨学科协作</a:t>
            </a:r>
            <a:endParaRPr lang="en-US" altLang="zh-CN" sz="20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D480-A58D-4747-9D04-FF1A8C99FAB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214" y="2435058"/>
            <a:ext cx="640653" cy="640653"/>
          </a:xfrm>
          <a:prstGeom prst="rect">
            <a:avLst/>
          </a:prstGeom>
        </p:spPr>
      </p:pic>
      <p:pic>
        <p:nvPicPr>
          <p:cNvPr id="5" name="Picture 4" descr="style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992" y="3171565"/>
            <a:ext cx="7603025" cy="36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57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8238</TotalTime>
  <Words>464</Words>
  <Application>Microsoft Macintosh PowerPoint</Application>
  <PresentationFormat>On-screen Show (4:3)</PresentationFormat>
  <Paragraphs>137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极限学习工作流 －－在跨学科课程群中的实战体验</vt:lpstr>
      <vt:lpstr>半导体产业的摩尔定律</vt:lpstr>
      <vt:lpstr>极限学习，能赶上摩尔极限？</vt:lpstr>
      <vt:lpstr>极限学习过程(XLP)的教学原理</vt:lpstr>
      <vt:lpstr>让实践教学追上摩尔？</vt:lpstr>
      <vt:lpstr>微学校的典型：清华创客空间 （付志勇）</vt:lpstr>
      <vt:lpstr>课程主要组织方</vt:lpstr>
      <vt:lpstr>三次课程操练</vt:lpstr>
      <vt:lpstr>第四期：数字技术穿越时空       ——我的空间我做主</vt:lpstr>
      <vt:lpstr>启示一：信息化行业的思维</vt:lpstr>
      <vt:lpstr>启示二：规模化协同工具的重要性</vt:lpstr>
      <vt:lpstr>启示三：微学校的全球趋势</vt:lpstr>
      <vt:lpstr>PowerPoint Presentation</vt:lpstr>
      <vt:lpstr>总结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高等教育中的极限学习过程</dc:title>
  <dc:creator>benkoo</dc:creator>
  <cp:lastModifiedBy>benkoo</cp:lastModifiedBy>
  <cp:revision>1012</cp:revision>
  <cp:lastPrinted>2013-11-01T12:48:36Z</cp:lastPrinted>
  <dcterms:created xsi:type="dcterms:W3CDTF">2013-10-17T02:20:10Z</dcterms:created>
  <dcterms:modified xsi:type="dcterms:W3CDTF">2013-12-28T01:45:22Z</dcterms:modified>
</cp:coreProperties>
</file>